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68" r:id="rId6"/>
    <p:sldId id="259" r:id="rId7"/>
    <p:sldId id="271" r:id="rId8"/>
    <p:sldId id="260" r:id="rId9"/>
    <p:sldId id="269" r:id="rId10"/>
    <p:sldId id="261" r:id="rId11"/>
    <p:sldId id="272" r:id="rId12"/>
    <p:sldId id="258" r:id="rId13"/>
    <p:sldId id="270" r:id="rId14"/>
    <p:sldId id="262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B7E06-0E9A-49AE-8980-820AC468FEEC}" v="131" dt="2023-10-23T17:22:01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92" y="1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poola, Lydia" userId="219a2e44-ac17-4e4b-aecb-b4793091c110" providerId="ADAL" clId="{90CB7E06-0E9A-49AE-8980-820AC468FEEC}"/>
    <pc:docChg chg="undo custSel addSld modSld sldOrd">
      <pc:chgData name="Popoola, Lydia" userId="219a2e44-ac17-4e4b-aecb-b4793091c110" providerId="ADAL" clId="{90CB7E06-0E9A-49AE-8980-820AC468FEEC}" dt="2023-10-23T17:22:01.186" v="179" actId="6549"/>
      <pc:docMkLst>
        <pc:docMk/>
      </pc:docMkLst>
      <pc:sldChg chg="addSp modSp mod">
        <pc:chgData name="Popoola, Lydia" userId="219a2e44-ac17-4e4b-aecb-b4793091c110" providerId="ADAL" clId="{90CB7E06-0E9A-49AE-8980-820AC468FEEC}" dt="2023-10-23T16:00:41.371" v="62" actId="403"/>
        <pc:sldMkLst>
          <pc:docMk/>
          <pc:sldMk cId="285523832" sldId="258"/>
        </pc:sldMkLst>
        <pc:spChg chg="mod">
          <ac:chgData name="Popoola, Lydia" userId="219a2e44-ac17-4e4b-aecb-b4793091c110" providerId="ADAL" clId="{90CB7E06-0E9A-49AE-8980-820AC468FEEC}" dt="2023-10-23T15:58:37.161" v="24" actId="1076"/>
          <ac:spMkLst>
            <pc:docMk/>
            <pc:sldMk cId="285523832" sldId="258"/>
            <ac:spMk id="2" creationId="{D815E537-4AB4-4445-A3AC-40D738EDF3DC}"/>
          </ac:spMkLst>
        </pc:spChg>
        <pc:spChg chg="mod">
          <ac:chgData name="Popoola, Lydia" userId="219a2e44-ac17-4e4b-aecb-b4793091c110" providerId="ADAL" clId="{90CB7E06-0E9A-49AE-8980-820AC468FEEC}" dt="2023-10-23T15:59:49.305" v="36" actId="21"/>
          <ac:spMkLst>
            <pc:docMk/>
            <pc:sldMk cId="285523832" sldId="258"/>
            <ac:spMk id="8" creationId="{E9101D99-B002-4698-9C7E-C942B9AA2D39}"/>
          </ac:spMkLst>
        </pc:spChg>
        <pc:spChg chg="mod">
          <ac:chgData name="Popoola, Lydia" userId="219a2e44-ac17-4e4b-aecb-b4793091c110" providerId="ADAL" clId="{90CB7E06-0E9A-49AE-8980-820AC468FEEC}" dt="2023-10-23T15:58:42.130" v="25" actId="6549"/>
          <ac:spMkLst>
            <pc:docMk/>
            <pc:sldMk cId="285523832" sldId="258"/>
            <ac:spMk id="10" creationId="{B00C2221-E8A7-47E0-B2B2-5A6A32F96791}"/>
          </ac:spMkLst>
        </pc:spChg>
        <pc:spChg chg="mod">
          <ac:chgData name="Popoola, Lydia" userId="219a2e44-ac17-4e4b-aecb-b4793091c110" providerId="ADAL" clId="{90CB7E06-0E9A-49AE-8980-820AC468FEEC}" dt="2023-10-23T15:59:04.435" v="27" actId="6549"/>
          <ac:spMkLst>
            <pc:docMk/>
            <pc:sldMk cId="285523832" sldId="258"/>
            <ac:spMk id="12" creationId="{CA17B45E-57F0-4725-89C0-3CD74A5097A3}"/>
          </ac:spMkLst>
        </pc:spChg>
        <pc:spChg chg="add mod">
          <ac:chgData name="Popoola, Lydia" userId="219a2e44-ac17-4e4b-aecb-b4793091c110" providerId="ADAL" clId="{90CB7E06-0E9A-49AE-8980-820AC468FEEC}" dt="2023-10-23T16:00:36.046" v="60" actId="403"/>
          <ac:spMkLst>
            <pc:docMk/>
            <pc:sldMk cId="285523832" sldId="258"/>
            <ac:spMk id="38" creationId="{ABE83077-CB3E-46D2-86FE-719D265FB7B8}"/>
          </ac:spMkLst>
        </pc:spChg>
        <pc:spChg chg="add mod">
          <ac:chgData name="Popoola, Lydia" userId="219a2e44-ac17-4e4b-aecb-b4793091c110" providerId="ADAL" clId="{90CB7E06-0E9A-49AE-8980-820AC468FEEC}" dt="2023-10-23T16:00:41.371" v="62" actId="403"/>
          <ac:spMkLst>
            <pc:docMk/>
            <pc:sldMk cId="285523832" sldId="258"/>
            <ac:spMk id="40" creationId="{B799B5A4-27E7-44C7-968B-96D7726843CD}"/>
          </ac:spMkLst>
        </pc:spChg>
        <pc:grpChg chg="mod">
          <ac:chgData name="Popoola, Lydia" userId="219a2e44-ac17-4e4b-aecb-b4793091c110" providerId="ADAL" clId="{90CB7E06-0E9A-49AE-8980-820AC468FEEC}" dt="2023-10-23T15:59:43.353" v="35" actId="1076"/>
          <ac:grpSpMkLst>
            <pc:docMk/>
            <pc:sldMk cId="285523832" sldId="258"/>
            <ac:grpSpMk id="69" creationId="{B457331C-2A24-4352-9B4C-1C1B326F404F}"/>
          </ac:grpSpMkLst>
        </pc:grpChg>
      </pc:sldChg>
      <pc:sldChg chg="modSp">
        <pc:chgData name="Popoola, Lydia" userId="219a2e44-ac17-4e4b-aecb-b4793091c110" providerId="ADAL" clId="{90CB7E06-0E9A-49AE-8980-820AC468FEEC}" dt="2023-10-23T15:58:20.252" v="22" actId="313"/>
        <pc:sldMkLst>
          <pc:docMk/>
          <pc:sldMk cId="1860944946" sldId="259"/>
        </pc:sldMkLst>
        <pc:spChg chg="mod">
          <ac:chgData name="Popoola, Lydia" userId="219a2e44-ac17-4e4b-aecb-b4793091c110" providerId="ADAL" clId="{90CB7E06-0E9A-49AE-8980-820AC468FEEC}" dt="2023-10-23T15:58:20.252" v="22" actId="313"/>
          <ac:spMkLst>
            <pc:docMk/>
            <pc:sldMk cId="1860944946" sldId="259"/>
            <ac:spMk id="2" creationId="{62AEF5FE-6C45-4BF6-9676-571742C3CDD7}"/>
          </ac:spMkLst>
        </pc:spChg>
      </pc:sldChg>
      <pc:sldChg chg="delSp modSp mod">
        <pc:chgData name="Popoola, Lydia" userId="219a2e44-ac17-4e4b-aecb-b4793091c110" providerId="ADAL" clId="{90CB7E06-0E9A-49AE-8980-820AC468FEEC}" dt="2023-10-23T16:01:15.994" v="67" actId="1076"/>
        <pc:sldMkLst>
          <pc:docMk/>
          <pc:sldMk cId="2132068392" sldId="262"/>
        </pc:sldMkLst>
        <pc:spChg chg="del mod">
          <ac:chgData name="Popoola, Lydia" userId="219a2e44-ac17-4e4b-aecb-b4793091c110" providerId="ADAL" clId="{90CB7E06-0E9A-49AE-8980-820AC468FEEC}" dt="2023-10-23T16:01:03.252" v="66"/>
          <ac:spMkLst>
            <pc:docMk/>
            <pc:sldMk cId="2132068392" sldId="262"/>
            <ac:spMk id="3" creationId="{C12B5D39-FFB4-48DA-8278-FC3F12E94DD9}"/>
          </ac:spMkLst>
        </pc:spChg>
        <pc:spChg chg="mod">
          <ac:chgData name="Popoola, Lydia" userId="219a2e44-ac17-4e4b-aecb-b4793091c110" providerId="ADAL" clId="{90CB7E06-0E9A-49AE-8980-820AC468FEEC}" dt="2023-10-23T16:01:15.994" v="67" actId="1076"/>
          <ac:spMkLst>
            <pc:docMk/>
            <pc:sldMk cId="2132068392" sldId="262"/>
            <ac:spMk id="43" creationId="{7BF380F0-E581-41AD-B9B8-4693DE21F634}"/>
          </ac:spMkLst>
        </pc:spChg>
      </pc:sldChg>
      <pc:sldChg chg="modSp">
        <pc:chgData name="Popoola, Lydia" userId="219a2e44-ac17-4e4b-aecb-b4793091c110" providerId="ADAL" clId="{90CB7E06-0E9A-49AE-8980-820AC468FEEC}" dt="2023-10-20T19:15:36.391" v="1" actId="6549"/>
        <pc:sldMkLst>
          <pc:docMk/>
          <pc:sldMk cId="2912122236" sldId="268"/>
        </pc:sldMkLst>
        <pc:spChg chg="mod">
          <ac:chgData name="Popoola, Lydia" userId="219a2e44-ac17-4e4b-aecb-b4793091c110" providerId="ADAL" clId="{90CB7E06-0E9A-49AE-8980-820AC468FEEC}" dt="2023-10-20T19:15:36.391" v="1" actId="6549"/>
          <ac:spMkLst>
            <pc:docMk/>
            <pc:sldMk cId="2912122236" sldId="268"/>
            <ac:spMk id="55" creationId="{6BBBCB2E-F413-4381-8378-02FDC20EA4F6}"/>
          </ac:spMkLst>
        </pc:spChg>
      </pc:sldChg>
      <pc:sldChg chg="modSp add">
        <pc:chgData name="Popoola, Lydia" userId="219a2e44-ac17-4e4b-aecb-b4793091c110" providerId="ADAL" clId="{90CB7E06-0E9A-49AE-8980-820AC468FEEC}" dt="2023-10-23T17:20:45.578" v="99" actId="20577"/>
        <pc:sldMkLst>
          <pc:docMk/>
          <pc:sldMk cId="2570965354" sldId="271"/>
        </pc:sldMkLst>
        <pc:spChg chg="mod">
          <ac:chgData name="Popoola, Lydia" userId="219a2e44-ac17-4e4b-aecb-b4793091c110" providerId="ADAL" clId="{90CB7E06-0E9A-49AE-8980-820AC468FEEC}" dt="2023-10-23T17:20:45.578" v="99" actId="20577"/>
          <ac:spMkLst>
            <pc:docMk/>
            <pc:sldMk cId="2570965354" sldId="271"/>
            <ac:spMk id="2" creationId="{62AEF5FE-6C45-4BF6-9676-571742C3CDD7}"/>
          </ac:spMkLst>
        </pc:spChg>
      </pc:sldChg>
      <pc:sldChg chg="modSp add ord modAnim">
        <pc:chgData name="Popoola, Lydia" userId="219a2e44-ac17-4e4b-aecb-b4793091c110" providerId="ADAL" clId="{90CB7E06-0E9A-49AE-8980-820AC468FEEC}" dt="2023-10-23T17:22:01.186" v="179" actId="6549"/>
        <pc:sldMkLst>
          <pc:docMk/>
          <pc:sldMk cId="4054154865" sldId="272"/>
        </pc:sldMkLst>
        <pc:spChg chg="mod">
          <ac:chgData name="Popoola, Lydia" userId="219a2e44-ac17-4e4b-aecb-b4793091c110" providerId="ADAL" clId="{90CB7E06-0E9A-49AE-8980-820AC468FEEC}" dt="2023-10-23T17:22:01.186" v="179" actId="6549"/>
          <ac:spMkLst>
            <pc:docMk/>
            <pc:sldMk cId="4054154865" sldId="272"/>
            <ac:spMk id="2" creationId="{62AEF5FE-6C45-4BF6-9676-571742C3CDD7}"/>
          </ac:spMkLst>
        </pc:spChg>
      </pc:sldChg>
    </pc:docChg>
  </pc:docChgLst>
  <pc:docChgLst>
    <pc:chgData name="Popoola, Lydia" userId="219a2e44-ac17-4e4b-aecb-b4793091c110" providerId="ADAL" clId="{AA10E5E9-559F-4EE0-97C5-1187F0314777}"/>
    <pc:docChg chg="undo custSel addSld delSld modSld sldOrd">
      <pc:chgData name="Popoola, Lydia" userId="219a2e44-ac17-4e4b-aecb-b4793091c110" providerId="ADAL" clId="{AA10E5E9-559F-4EE0-97C5-1187F0314777}" dt="2022-10-25T15:59:41.080" v="1611" actId="5793"/>
      <pc:docMkLst>
        <pc:docMk/>
      </pc:docMkLst>
      <pc:sldChg chg="modSp">
        <pc:chgData name="Popoola, Lydia" userId="219a2e44-ac17-4e4b-aecb-b4793091c110" providerId="ADAL" clId="{AA10E5E9-559F-4EE0-97C5-1187F0314777}" dt="2022-10-21T19:47:30.607" v="1123" actId="20577"/>
        <pc:sldMkLst>
          <pc:docMk/>
          <pc:sldMk cId="3254356326" sldId="257"/>
        </pc:sldMkLst>
        <pc:spChg chg="mod">
          <ac:chgData name="Popoola, Lydia" userId="219a2e44-ac17-4e4b-aecb-b4793091c110" providerId="ADAL" clId="{AA10E5E9-559F-4EE0-97C5-1187F0314777}" dt="2022-10-21T19:47:30.607" v="1123" actId="20577"/>
          <ac:spMkLst>
            <pc:docMk/>
            <pc:sldMk cId="3254356326" sldId="257"/>
            <ac:spMk id="55" creationId="{6BBBCB2E-F413-4381-8378-02FDC20EA4F6}"/>
          </ac:spMkLst>
        </pc:spChg>
      </pc:sldChg>
      <pc:sldChg chg="addSp delSp modSp mod">
        <pc:chgData name="Popoola, Lydia" userId="219a2e44-ac17-4e4b-aecb-b4793091c110" providerId="ADAL" clId="{AA10E5E9-559F-4EE0-97C5-1187F0314777}" dt="2022-10-25T15:43:53.625" v="1482" actId="20577"/>
        <pc:sldMkLst>
          <pc:docMk/>
          <pc:sldMk cId="285523832" sldId="258"/>
        </pc:sldMkLst>
        <pc:spChg chg="mod">
          <ac:chgData name="Popoola, Lydia" userId="219a2e44-ac17-4e4b-aecb-b4793091c110" providerId="ADAL" clId="{AA10E5E9-559F-4EE0-97C5-1187F0314777}" dt="2022-10-25T15:34:30.778" v="1440" actId="14100"/>
          <ac:spMkLst>
            <pc:docMk/>
            <pc:sldMk cId="285523832" sldId="258"/>
            <ac:spMk id="8" creationId="{E9101D99-B002-4698-9C7E-C942B9AA2D39}"/>
          </ac:spMkLst>
        </pc:spChg>
        <pc:spChg chg="mod">
          <ac:chgData name="Popoola, Lydia" userId="219a2e44-ac17-4e4b-aecb-b4793091c110" providerId="ADAL" clId="{AA10E5E9-559F-4EE0-97C5-1187F0314777}" dt="2022-10-24T20:06:28.080" v="1437" actId="207"/>
          <ac:spMkLst>
            <pc:docMk/>
            <pc:sldMk cId="285523832" sldId="258"/>
            <ac:spMk id="10" creationId="{B00C2221-E8A7-47E0-B2B2-5A6A32F96791}"/>
          </ac:spMkLst>
        </pc:spChg>
        <pc:spChg chg="mod">
          <ac:chgData name="Popoola, Lydia" userId="219a2e44-ac17-4e4b-aecb-b4793091c110" providerId="ADAL" clId="{AA10E5E9-559F-4EE0-97C5-1187F0314777}" dt="2022-10-25T15:43:53.625" v="1482" actId="20577"/>
          <ac:spMkLst>
            <pc:docMk/>
            <pc:sldMk cId="285523832" sldId="258"/>
            <ac:spMk id="12" creationId="{CA17B45E-57F0-4725-89C0-3CD74A5097A3}"/>
          </ac:spMkLst>
        </pc:spChg>
        <pc:spChg chg="del">
          <ac:chgData name="Popoola, Lydia" userId="219a2e44-ac17-4e4b-aecb-b4793091c110" providerId="ADAL" clId="{AA10E5E9-559F-4EE0-97C5-1187F0314777}" dt="2022-10-21T19:08:36.179" v="640" actId="478"/>
          <ac:spMkLst>
            <pc:docMk/>
            <pc:sldMk cId="285523832" sldId="258"/>
            <ac:spMk id="13" creationId="{64E3D015-D1E6-40C0-B820-5D2B0144652D}"/>
          </ac:spMkLst>
        </pc:spChg>
        <pc:spChg chg="del mod">
          <ac:chgData name="Popoola, Lydia" userId="219a2e44-ac17-4e4b-aecb-b4793091c110" providerId="ADAL" clId="{AA10E5E9-559F-4EE0-97C5-1187F0314777}" dt="2022-10-21T19:08:31.771" v="639" actId="478"/>
          <ac:spMkLst>
            <pc:docMk/>
            <pc:sldMk cId="285523832" sldId="258"/>
            <ac:spMk id="14" creationId="{9187696D-0387-46E9-A420-AD2392161D95}"/>
          </ac:spMkLst>
        </pc:spChg>
        <pc:grpChg chg="del">
          <ac:chgData name="Popoola, Lydia" userId="219a2e44-ac17-4e4b-aecb-b4793091c110" providerId="ADAL" clId="{AA10E5E9-559F-4EE0-97C5-1187F0314777}" dt="2022-10-21T19:08:31.771" v="639" actId="478"/>
          <ac:grpSpMkLst>
            <pc:docMk/>
            <pc:sldMk cId="285523832" sldId="258"/>
            <ac:grpSpMk id="18" creationId="{609D452F-25F9-4A2F-84BD-9A44714884C6}"/>
          </ac:grpSpMkLst>
        </pc:grpChg>
        <pc:grpChg chg="mod">
          <ac:chgData name="Popoola, Lydia" userId="219a2e44-ac17-4e4b-aecb-b4793091c110" providerId="ADAL" clId="{AA10E5E9-559F-4EE0-97C5-1187F0314777}" dt="2022-10-21T19:06:37.118" v="628" actId="14100"/>
          <ac:grpSpMkLst>
            <pc:docMk/>
            <pc:sldMk cId="285523832" sldId="258"/>
            <ac:grpSpMk id="69" creationId="{B457331C-2A24-4352-9B4C-1C1B326F404F}"/>
          </ac:grpSpMkLst>
        </pc:grpChg>
        <pc:picChg chg="add del">
          <ac:chgData name="Popoola, Lydia" userId="219a2e44-ac17-4e4b-aecb-b4793091c110" providerId="ADAL" clId="{AA10E5E9-559F-4EE0-97C5-1187F0314777}" dt="2022-10-21T21:02:49.332" v="1281" actId="22"/>
          <ac:picMkLst>
            <pc:docMk/>
            <pc:sldMk cId="285523832" sldId="258"/>
            <ac:picMk id="13" creationId="{247725A9-2F56-460F-962B-FDDD5DF316BF}"/>
          </ac:picMkLst>
        </pc:picChg>
      </pc:sldChg>
      <pc:sldChg chg="addSp delSp modSp mod ord delAnim modAnim">
        <pc:chgData name="Popoola, Lydia" userId="219a2e44-ac17-4e4b-aecb-b4793091c110" providerId="ADAL" clId="{AA10E5E9-559F-4EE0-97C5-1187F0314777}" dt="2022-10-21T20:28:29.834" v="1179" actId="20577"/>
        <pc:sldMkLst>
          <pc:docMk/>
          <pc:sldMk cId="1860944946" sldId="259"/>
        </pc:sldMkLst>
        <pc:spChg chg="mod">
          <ac:chgData name="Popoola, Lydia" userId="219a2e44-ac17-4e4b-aecb-b4793091c110" providerId="ADAL" clId="{AA10E5E9-559F-4EE0-97C5-1187F0314777}" dt="2022-10-21T20:28:29.834" v="1179" actId="20577"/>
          <ac:spMkLst>
            <pc:docMk/>
            <pc:sldMk cId="1860944946" sldId="259"/>
            <ac:spMk id="2" creationId="{62AEF5FE-6C45-4BF6-9676-571742C3CDD7}"/>
          </ac:spMkLst>
        </pc:spChg>
        <pc:spChg chg="del mod">
          <ac:chgData name="Popoola, Lydia" userId="219a2e44-ac17-4e4b-aecb-b4793091c110" providerId="ADAL" clId="{AA10E5E9-559F-4EE0-97C5-1187F0314777}" dt="2022-10-21T18:13:50.554" v="243"/>
          <ac:spMkLst>
            <pc:docMk/>
            <pc:sldMk cId="1860944946" sldId="259"/>
            <ac:spMk id="3" creationId="{A74D15AA-4B45-41B5-A81C-97FCBF019951}"/>
          </ac:spMkLst>
        </pc:spChg>
        <pc:spChg chg="add del mod">
          <ac:chgData name="Popoola, Lydia" userId="219a2e44-ac17-4e4b-aecb-b4793091c110" providerId="ADAL" clId="{AA10E5E9-559F-4EE0-97C5-1187F0314777}" dt="2022-10-21T18:16:24.949" v="287" actId="478"/>
          <ac:spMkLst>
            <pc:docMk/>
            <pc:sldMk cId="1860944946" sldId="259"/>
            <ac:spMk id="4" creationId="{241C7FC4-FEFA-4A96-9749-9068C68611EF}"/>
          </ac:spMkLst>
        </pc:spChg>
        <pc:spChg chg="mod">
          <ac:chgData name="Popoola, Lydia" userId="219a2e44-ac17-4e4b-aecb-b4793091c110" providerId="ADAL" clId="{AA10E5E9-559F-4EE0-97C5-1187F0314777}" dt="2022-10-21T17:56:34.229" v="39" actId="6549"/>
          <ac:spMkLst>
            <pc:docMk/>
            <pc:sldMk cId="1860944946" sldId="259"/>
            <ac:spMk id="5" creationId="{BAD3DD8E-0492-4A48-B06C-F87FA5CFE3C0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7" creationId="{946F7D42-7783-4AA6-ADD6-AB6D2DF05CAF}"/>
          </ac:spMkLst>
        </pc:spChg>
        <pc:spChg chg="del mod">
          <ac:chgData name="Popoola, Lydia" userId="219a2e44-ac17-4e4b-aecb-b4793091c110" providerId="ADAL" clId="{AA10E5E9-559F-4EE0-97C5-1187F0314777}" dt="2022-10-21T17:57:23.680" v="104" actId="21"/>
          <ac:spMkLst>
            <pc:docMk/>
            <pc:sldMk cId="1860944946" sldId="259"/>
            <ac:spMk id="12" creationId="{267E4A54-8A0F-43A0-AA7D-F508F05BB2EF}"/>
          </ac:spMkLst>
        </pc:spChg>
        <pc:spChg chg="del mod">
          <ac:chgData name="Popoola, Lydia" userId="219a2e44-ac17-4e4b-aecb-b4793091c110" providerId="ADAL" clId="{AA10E5E9-559F-4EE0-97C5-1187F0314777}" dt="2022-10-21T17:57:23.684" v="106"/>
          <ac:spMkLst>
            <pc:docMk/>
            <pc:sldMk cId="1860944946" sldId="259"/>
            <ac:spMk id="14" creationId="{A5704BA3-593E-4519-9139-4E1D86366677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16" creationId="{56CCB68B-57D2-49CC-B61F-363F0FF3AD9B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17" creationId="{67F96EFD-DA55-4AD5-BA45-4313C3E9814D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18" creationId="{F372C151-C001-4280-B771-9A239086CCF5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19" creationId="{D3FA7893-F8A0-4F72-ACCF-CF4CE6E4B9E5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20" creationId="{C017CF38-81FD-491D-9BA4-35D01D4D4210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21" creationId="{99433936-BA1A-40A3-959B-047AFFF78F7C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22" creationId="{BDA2F5A8-B23C-499E-9267-3DC7A37FA790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23" creationId="{099EF59E-5EEF-46B5-962D-A5FD94EA515A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24" creationId="{FCE54361-37E3-4F52-B33F-6FAA345B486E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25" creationId="{78645E47-D178-4E95-8459-77D1D8FF6434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26" creationId="{7854B272-51DE-4F9C-A5CA-3532EA082A42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27" creationId="{814DA909-0D02-4070-A399-CC0263BE579C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28" creationId="{5899F489-EDA7-4EC2-826F-95D6DBC76562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29" creationId="{83CCE497-C8F7-4970-AE29-490A81B267C2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31" creationId="{66F1D3E8-8C01-4B14-8A55-CA0D336560C8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32" creationId="{C7E4337D-67E8-477B-8284-B0579D016001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33" creationId="{C2AF1AB5-D96A-4C19-BE80-2C8A0736E9B3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34" creationId="{FF7B7042-5F74-4182-89DF-79E95F074837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35" creationId="{6D40A249-C0DF-492C-98A0-5563396CEDA3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36" creationId="{0424966D-2E93-463D-925D-8EC1314AA4C8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37" creationId="{A2027076-84C0-41AA-ABE6-E182664DD1A7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38" creationId="{34911030-E1C4-47C6-B878-AB9504619ECD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39" creationId="{872A828C-C960-409B-BA85-F3FA58C5877B}"/>
          </ac:spMkLst>
        </pc:spChg>
        <pc:spChg chg="del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40" creationId="{111031BF-F147-4673-B7D2-BAB9FDE01341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42" creationId="{FE9D5F51-D5BF-438E-8442-591451564E59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43" creationId="{4514A40D-D6F0-4AD6-9605-37581D312EC8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44" creationId="{B605F216-E7D2-42D4-8BCF-4B68365DD59A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45" creationId="{7221B60C-9DC7-49BE-9845-B55F67481AED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46" creationId="{F7CDF7AF-4200-420D-ACFE-5F2B36CC0F4B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47" creationId="{1A3F4268-4FB7-4106-9CDA-E5DFAC4ABF05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48" creationId="{090011F9-93DA-4E08-8197-0237F3720B94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49" creationId="{832AB0A3-F36E-4927-8E0D-E0C36586B75D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50" creationId="{69185BBE-8B01-4042-9127-5E91F9AA4D0C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52" creationId="{00D7C237-71FC-445A-9F26-101C7B72A66E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53" creationId="{66875E49-12B2-4689-93D2-F6C3DFA57408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54" creationId="{79E812C8-6A14-42FA-B983-56B6F7303417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55" creationId="{6EE140AE-95E2-42D6-8343-EED0E01B8E8F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56" creationId="{A91A4C56-03CB-4D67-8CD8-FC29B3A2B6DE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57" creationId="{4BF4DB61-E50C-4659-B315-21BF743FF7EC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58" creationId="{263D783B-3857-4E55-A551-6655D8DDA100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59" creationId="{E46D5622-D664-481B-8902-70C961FAFD89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60" creationId="{5BDC2AA3-8653-47C6-9CF7-2579486BFFF4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61" creationId="{3A66D3FE-E235-4203-A19F-BC38BF7A6C4D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62" creationId="{6C51C0E5-2DAE-4DE1-BAE4-8E0D932D99E4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63" creationId="{FED6DFE8-0963-48D1-9BAA-53772F0EA839}"/>
          </ac:spMkLst>
        </pc:spChg>
        <pc:spChg chg="mod">
          <ac:chgData name="Popoola, Lydia" userId="219a2e44-ac17-4e4b-aecb-b4793091c110" providerId="ADAL" clId="{AA10E5E9-559F-4EE0-97C5-1187F0314777}" dt="2022-10-21T17:58:20.209" v="120" actId="6549"/>
          <ac:spMkLst>
            <pc:docMk/>
            <pc:sldMk cId="1860944946" sldId="259"/>
            <ac:spMk id="65" creationId="{D600301E-404F-4763-892B-EE1C3109F4D3}"/>
          </ac:spMkLst>
        </pc:spChg>
        <pc:spChg chg="del mod">
          <ac:chgData name="Popoola, Lydia" userId="219a2e44-ac17-4e4b-aecb-b4793091c110" providerId="ADAL" clId="{AA10E5E9-559F-4EE0-97C5-1187F0314777}" dt="2022-10-21T17:58:13.230" v="119" actId="21"/>
          <ac:spMkLst>
            <pc:docMk/>
            <pc:sldMk cId="1860944946" sldId="259"/>
            <ac:spMk id="71" creationId="{0A78528F-E9CB-4B99-BD4F-A6AE016C76C8}"/>
          </ac:spMkLst>
        </pc:spChg>
        <pc:spChg chg="mod">
          <ac:chgData name="Popoola, Lydia" userId="219a2e44-ac17-4e4b-aecb-b4793091c110" providerId="ADAL" clId="{AA10E5E9-559F-4EE0-97C5-1187F0314777}" dt="2022-10-21T17:58:46.749" v="129" actId="6549"/>
          <ac:spMkLst>
            <pc:docMk/>
            <pc:sldMk cId="1860944946" sldId="259"/>
            <ac:spMk id="73" creationId="{CBE1CF42-34AD-45F7-9BB7-06D7FDE081B7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79" creationId="{214774FE-1FFD-4D64-8A37-76CB44EB021C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80" creationId="{CCFD5BBD-3EB8-4D70-947E-F5AFBFF96EC0}"/>
          </ac:spMkLst>
        </pc:spChg>
        <pc:spChg chg="mod">
          <ac:chgData name="Popoola, Lydia" userId="219a2e44-ac17-4e4b-aecb-b4793091c110" providerId="ADAL" clId="{AA10E5E9-559F-4EE0-97C5-1187F0314777}" dt="2022-10-21T17:58:22.512" v="121" actId="6549"/>
          <ac:spMkLst>
            <pc:docMk/>
            <pc:sldMk cId="1860944946" sldId="259"/>
            <ac:spMk id="81" creationId="{E7E16F25-9A73-4F49-8593-4DDEE2A8AB5D}"/>
          </ac:spMkLst>
        </pc:spChg>
        <pc:spChg chg="mod">
          <ac:chgData name="Popoola, Lydia" userId="219a2e44-ac17-4e4b-aecb-b4793091c110" providerId="ADAL" clId="{AA10E5E9-559F-4EE0-97C5-1187F0314777}" dt="2022-10-21T17:58:36.516" v="126" actId="6549"/>
          <ac:spMkLst>
            <pc:docMk/>
            <pc:sldMk cId="1860944946" sldId="259"/>
            <ac:spMk id="82" creationId="{CC76473C-D689-4828-A3C2-DBFA64DB3596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84" creationId="{BAF05105-E146-4A76-80BC-D132339D80CC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85" creationId="{C85F8D48-F497-4FF4-86A4-A306F3F0ED91}"/>
          </ac:spMkLst>
        </pc:spChg>
        <pc:spChg chg="mod">
          <ac:chgData name="Popoola, Lydia" userId="219a2e44-ac17-4e4b-aecb-b4793091c110" providerId="ADAL" clId="{AA10E5E9-559F-4EE0-97C5-1187F0314777}" dt="2022-10-21T17:58:32.511" v="125" actId="6549"/>
          <ac:spMkLst>
            <pc:docMk/>
            <pc:sldMk cId="1860944946" sldId="259"/>
            <ac:spMk id="86" creationId="{AC35B425-E17C-46A6-BC1C-89C34E2B336C}"/>
          </ac:spMkLst>
        </pc:spChg>
        <pc:spChg chg="del">
          <ac:chgData name="Popoola, Lydia" userId="219a2e44-ac17-4e4b-aecb-b4793091c110" providerId="ADAL" clId="{AA10E5E9-559F-4EE0-97C5-1187F0314777}" dt="2022-10-21T17:57:40.704" v="112" actId="21"/>
          <ac:spMkLst>
            <pc:docMk/>
            <pc:sldMk cId="1860944946" sldId="259"/>
            <ac:spMk id="88" creationId="{3EE0ED0C-1321-4AB3-B03A-B7AD85571E6C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89" creationId="{4409F7EA-DE17-4C15-80F3-78361F8366BE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90" creationId="{A101B8DB-BADB-4084-8CD6-6CEEA620099A}"/>
          </ac:spMkLst>
        </pc:spChg>
        <pc:spChg chg="mod">
          <ac:chgData name="Popoola, Lydia" userId="219a2e44-ac17-4e4b-aecb-b4793091c110" providerId="ADAL" clId="{AA10E5E9-559F-4EE0-97C5-1187F0314777}" dt="2022-10-21T17:57:56.508" v="117" actId="478"/>
          <ac:spMkLst>
            <pc:docMk/>
            <pc:sldMk cId="1860944946" sldId="259"/>
            <ac:spMk id="94" creationId="{9482C2C4-A83F-481A-A4DA-8A5D9AD7A680}"/>
          </ac:spMkLst>
        </pc:spChg>
        <pc:spChg chg="mod">
          <ac:chgData name="Popoola, Lydia" userId="219a2e44-ac17-4e4b-aecb-b4793091c110" providerId="ADAL" clId="{AA10E5E9-559F-4EE0-97C5-1187F0314777}" dt="2022-10-21T18:10:37.224" v="214" actId="6549"/>
          <ac:spMkLst>
            <pc:docMk/>
            <pc:sldMk cId="1860944946" sldId="259"/>
            <ac:spMk id="101" creationId="{CAECCF3F-B2FA-4F0A-96EE-B54207D66547}"/>
          </ac:spMkLst>
        </pc:spChg>
        <pc:spChg chg="mod">
          <ac:chgData name="Popoola, Lydia" userId="219a2e44-ac17-4e4b-aecb-b4793091c110" providerId="ADAL" clId="{AA10E5E9-559F-4EE0-97C5-1187F0314777}" dt="2022-10-21T18:10:40.507" v="215" actId="6549"/>
          <ac:spMkLst>
            <pc:docMk/>
            <pc:sldMk cId="1860944946" sldId="259"/>
            <ac:spMk id="103" creationId="{CDAD2E5F-3DBB-47BA-B90E-DDB45972B6AF}"/>
          </ac:spMkLst>
        </pc:spChg>
        <pc:spChg chg="mod">
          <ac:chgData name="Popoola, Lydia" userId="219a2e44-ac17-4e4b-aecb-b4793091c110" providerId="ADAL" clId="{AA10E5E9-559F-4EE0-97C5-1187F0314777}" dt="2022-10-21T18:10:43.989" v="216" actId="6549"/>
          <ac:spMkLst>
            <pc:docMk/>
            <pc:sldMk cId="1860944946" sldId="259"/>
            <ac:spMk id="104" creationId="{36650A66-75C3-4933-AFC0-6AB58DFE89D9}"/>
          </ac:spMkLst>
        </pc:spChg>
        <pc:spChg chg="mod">
          <ac:chgData name="Popoola, Lydia" userId="219a2e44-ac17-4e4b-aecb-b4793091c110" providerId="ADAL" clId="{AA10E5E9-559F-4EE0-97C5-1187F0314777}" dt="2022-10-21T18:10:47.405" v="217" actId="6549"/>
          <ac:spMkLst>
            <pc:docMk/>
            <pc:sldMk cId="1860944946" sldId="259"/>
            <ac:spMk id="105" creationId="{AD1F5E0B-9D11-43FF-9946-9B61EF9D6E88}"/>
          </ac:spMkLst>
        </pc:spChg>
        <pc:spChg chg="mod">
          <ac:chgData name="Popoola, Lydia" userId="219a2e44-ac17-4e4b-aecb-b4793091c110" providerId="ADAL" clId="{AA10E5E9-559F-4EE0-97C5-1187F0314777}" dt="2022-10-21T18:10:53.446" v="219" actId="6549"/>
          <ac:spMkLst>
            <pc:docMk/>
            <pc:sldMk cId="1860944946" sldId="259"/>
            <ac:spMk id="106" creationId="{2BACDD99-66AF-423B-B714-10B1BD09EBE4}"/>
          </ac:spMkLst>
        </pc:spChg>
        <pc:spChg chg="mod">
          <ac:chgData name="Popoola, Lydia" userId="219a2e44-ac17-4e4b-aecb-b4793091c110" providerId="ADAL" clId="{AA10E5E9-559F-4EE0-97C5-1187F0314777}" dt="2022-10-21T18:13:43.822" v="240" actId="6549"/>
          <ac:spMkLst>
            <pc:docMk/>
            <pc:sldMk cId="1860944946" sldId="259"/>
            <ac:spMk id="107" creationId="{D6D9691D-4606-4981-97A5-3BEAC7F0804E}"/>
          </ac:spMkLst>
        </pc:spChg>
        <pc:spChg chg="mod">
          <ac:chgData name="Popoola, Lydia" userId="219a2e44-ac17-4e4b-aecb-b4793091c110" providerId="ADAL" clId="{AA10E5E9-559F-4EE0-97C5-1187F0314777}" dt="2022-10-21T18:10:20.110" v="211" actId="1076"/>
          <ac:spMkLst>
            <pc:docMk/>
            <pc:sldMk cId="1860944946" sldId="259"/>
            <ac:spMk id="123" creationId="{C9C2C56A-C4D4-4578-84E9-27FD62603EAA}"/>
          </ac:spMkLst>
        </pc:spChg>
        <pc:grpChg chg="del mod">
          <ac:chgData name="Popoola, Lydia" userId="219a2e44-ac17-4e4b-aecb-b4793091c110" providerId="ADAL" clId="{AA10E5E9-559F-4EE0-97C5-1187F0314777}" dt="2022-10-21T17:58:13.230" v="119" actId="21"/>
          <ac:grpSpMkLst>
            <pc:docMk/>
            <pc:sldMk cId="1860944946" sldId="259"/>
            <ac:grpSpMk id="8" creationId="{4AF81162-F8E5-4429-8E39-AF70CBB53233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9" creationId="{66413DCC-904B-4563-90F1-A5A71C657368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10" creationId="{B604189C-E133-4D62-9D02-29130FCCC123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11" creationId="{02F17230-3C6B-4C60-8575-90C979038AC0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13" creationId="{DFB86711-61B6-4E9F-94FC-7E4E4C2AFDBB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15" creationId="{E136D759-25F2-4CF2-9BE6-769681C37E48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30" creationId="{2FED15E3-F2A7-469C-B628-611921767E34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41" creationId="{6974775F-B291-4B53-B461-88835C383ED5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51" creationId="{0B97B3C9-EBC6-4C92-9F0A-E28F4EF7A5EA}"/>
          </ac:grpSpMkLst>
        </pc:grpChg>
        <pc:grpChg chg="del mod">
          <ac:chgData name="Popoola, Lydia" userId="219a2e44-ac17-4e4b-aecb-b4793091c110" providerId="ADAL" clId="{AA10E5E9-559F-4EE0-97C5-1187F0314777}" dt="2022-10-21T18:16:13.496" v="284" actId="478"/>
          <ac:grpSpMkLst>
            <pc:docMk/>
            <pc:sldMk cId="1860944946" sldId="259"/>
            <ac:grpSpMk id="64" creationId="{EBB415A0-39A4-4597-926D-819C33316679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78" creationId="{19E0996D-AF4A-4FFB-A88F-2FEE0A9EDCD2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83" creationId="{FBA54A74-91C7-4A8E-8256-29CECA65EBE5}"/>
          </ac:grpSpMkLst>
        </pc:grpChg>
        <pc:grpChg chg="del">
          <ac:chgData name="Popoola, Lydia" userId="219a2e44-ac17-4e4b-aecb-b4793091c110" providerId="ADAL" clId="{AA10E5E9-559F-4EE0-97C5-1187F0314777}" dt="2022-10-21T17:57:40.704" v="112" actId="21"/>
          <ac:grpSpMkLst>
            <pc:docMk/>
            <pc:sldMk cId="1860944946" sldId="259"/>
            <ac:grpSpMk id="87" creationId="{C7ADDD0C-4947-4DFD-8604-1C7FC185D6F1}"/>
          </ac:grpSpMkLst>
        </pc:grpChg>
        <pc:grpChg chg="del">
          <ac:chgData name="Popoola, Lydia" userId="219a2e44-ac17-4e4b-aecb-b4793091c110" providerId="ADAL" clId="{AA10E5E9-559F-4EE0-97C5-1187F0314777}" dt="2022-10-21T18:16:15.615" v="285" actId="478"/>
          <ac:grpSpMkLst>
            <pc:docMk/>
            <pc:sldMk cId="1860944946" sldId="259"/>
            <ac:grpSpMk id="93" creationId="{294AEDC0-6B1D-4A3D-860D-83756CC387D3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96" creationId="{B7DB03EE-BB00-488A-B451-6DF7DA5AC981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97" creationId="{7375CECE-C8C6-426B-9A8C-EB696D69F141}"/>
          </ac:grpSpMkLst>
        </pc:grpChg>
        <pc:grpChg chg="mod">
          <ac:chgData name="Popoola, Lydia" userId="219a2e44-ac17-4e4b-aecb-b4793091c110" providerId="ADAL" clId="{AA10E5E9-559F-4EE0-97C5-1187F0314777}" dt="2022-10-21T17:57:56.508" v="117" actId="478"/>
          <ac:grpSpMkLst>
            <pc:docMk/>
            <pc:sldMk cId="1860944946" sldId="259"/>
            <ac:grpSpMk id="98" creationId="{EF34A4EB-3F1D-46DA-8918-F39703249E85}"/>
          </ac:grpSpMkLst>
        </pc:grpChg>
        <pc:grpChg chg="del">
          <ac:chgData name="Popoola, Lydia" userId="219a2e44-ac17-4e4b-aecb-b4793091c110" providerId="ADAL" clId="{AA10E5E9-559F-4EE0-97C5-1187F0314777}" dt="2022-10-21T17:57:23.680" v="104" actId="21"/>
          <ac:grpSpMkLst>
            <pc:docMk/>
            <pc:sldMk cId="1860944946" sldId="259"/>
            <ac:grpSpMk id="99" creationId="{6E4AB604-CF34-4776-BFF1-9AD3477F593C}"/>
          </ac:grpSpMkLst>
        </pc:grpChg>
        <pc:picChg chg="add del mod">
          <ac:chgData name="Popoola, Lydia" userId="219a2e44-ac17-4e4b-aecb-b4793091c110" providerId="ADAL" clId="{AA10E5E9-559F-4EE0-97C5-1187F0314777}" dt="2022-10-21T18:15:16.511" v="271" actId="21"/>
          <ac:picMkLst>
            <pc:docMk/>
            <pc:sldMk cId="1860944946" sldId="259"/>
            <ac:picMk id="66" creationId="{6CDC0051-C311-4FE6-8643-C2D5BD42BB1C}"/>
          </ac:picMkLst>
        </pc:picChg>
        <pc:picChg chg="mod">
          <ac:chgData name="Popoola, Lydia" userId="219a2e44-ac17-4e4b-aecb-b4793091c110" providerId="ADAL" clId="{AA10E5E9-559F-4EE0-97C5-1187F0314777}" dt="2022-10-21T18:17:01.855" v="293" actId="1076"/>
          <ac:picMkLst>
            <pc:docMk/>
            <pc:sldMk cId="1860944946" sldId="259"/>
            <ac:picMk id="122" creationId="{470070FC-19D0-4354-9BC9-608A5DC44997}"/>
          </ac:picMkLst>
        </pc:picChg>
        <pc:picChg chg="add del mod">
          <ac:chgData name="Popoola, Lydia" userId="219a2e44-ac17-4e4b-aecb-b4793091c110" providerId="ADAL" clId="{AA10E5E9-559F-4EE0-97C5-1187F0314777}" dt="2022-10-21T18:14:58.962" v="267" actId="21"/>
          <ac:picMkLst>
            <pc:docMk/>
            <pc:sldMk cId="1860944946" sldId="259"/>
            <ac:picMk id="1026" creationId="{32FA45C5-87BD-4D79-8B82-ACF47E5A75FA}"/>
          </ac:picMkLst>
        </pc:picChg>
        <pc:picChg chg="add del mod">
          <ac:chgData name="Popoola, Lydia" userId="219a2e44-ac17-4e4b-aecb-b4793091c110" providerId="ADAL" clId="{AA10E5E9-559F-4EE0-97C5-1187F0314777}" dt="2022-10-21T18:13:03.158" v="231"/>
          <ac:picMkLst>
            <pc:docMk/>
            <pc:sldMk cId="1860944946" sldId="259"/>
            <ac:picMk id="1028" creationId="{4345C704-AA0D-4006-BEA3-A8D4A4D7A445}"/>
          </ac:picMkLst>
        </pc:picChg>
        <pc:cxnChg chg="del">
          <ac:chgData name="Popoola, Lydia" userId="219a2e44-ac17-4e4b-aecb-b4793091c110" providerId="ADAL" clId="{AA10E5E9-559F-4EE0-97C5-1187F0314777}" dt="2022-10-21T18:13:50.539" v="241" actId="478"/>
          <ac:cxnSpMkLst>
            <pc:docMk/>
            <pc:sldMk cId="1860944946" sldId="259"/>
            <ac:cxnSpMk id="72" creationId="{281FF210-334C-43FA-80C2-0E1E9F3F51C4}"/>
          </ac:cxnSpMkLst>
        </pc:cxnChg>
      </pc:sldChg>
      <pc:sldChg chg="addSp delSp modSp mod ord">
        <pc:chgData name="Popoola, Lydia" userId="219a2e44-ac17-4e4b-aecb-b4793091c110" providerId="ADAL" clId="{AA10E5E9-559F-4EE0-97C5-1187F0314777}" dt="2022-10-21T20:20:02.270" v="1177" actId="14100"/>
        <pc:sldMkLst>
          <pc:docMk/>
          <pc:sldMk cId="1869736968" sldId="260"/>
        </pc:sldMkLst>
        <pc:spChg chg="del mod">
          <ac:chgData name="Popoola, Lydia" userId="219a2e44-ac17-4e4b-aecb-b4793091c110" providerId="ADAL" clId="{AA10E5E9-559F-4EE0-97C5-1187F0314777}" dt="2022-10-21T18:14:54.522" v="266"/>
          <ac:spMkLst>
            <pc:docMk/>
            <pc:sldMk cId="1869736968" sldId="260"/>
            <ac:spMk id="52" creationId="{46969EBC-E8D3-4914-9A82-8E88F816E77E}"/>
          </ac:spMkLst>
        </pc:spChg>
        <pc:spChg chg="del mod">
          <ac:chgData name="Popoola, Lydia" userId="219a2e44-ac17-4e4b-aecb-b4793091c110" providerId="ADAL" clId="{AA10E5E9-559F-4EE0-97C5-1187F0314777}" dt="2022-10-21T18:14:30.128" v="252"/>
          <ac:spMkLst>
            <pc:docMk/>
            <pc:sldMk cId="1869736968" sldId="260"/>
            <ac:spMk id="126" creationId="{18AE3DC7-72C6-4BF8-A6A5-2E3BDC87D759}"/>
          </ac:spMkLst>
        </pc:spChg>
        <pc:spChg chg="mod">
          <ac:chgData name="Popoola, Lydia" userId="219a2e44-ac17-4e4b-aecb-b4793091c110" providerId="ADAL" clId="{AA10E5E9-559F-4EE0-97C5-1187F0314777}" dt="2022-10-21T18:14:38.962" v="255" actId="6549"/>
          <ac:spMkLst>
            <pc:docMk/>
            <pc:sldMk cId="1869736968" sldId="260"/>
            <ac:spMk id="337" creationId="{3380BC47-47FB-44F3-9E0B-80B83E426031}"/>
          </ac:spMkLst>
        </pc:spChg>
        <pc:spChg chg="del topLvl">
          <ac:chgData name="Popoola, Lydia" userId="219a2e44-ac17-4e4b-aecb-b4793091c110" providerId="ADAL" clId="{AA10E5E9-559F-4EE0-97C5-1187F0314777}" dt="2022-10-21T18:14:18.876" v="247" actId="478"/>
          <ac:spMkLst>
            <pc:docMk/>
            <pc:sldMk cId="1869736968" sldId="260"/>
            <ac:spMk id="343" creationId="{36571B2F-0463-48D1-8CC7-EA6BC8F3FB67}"/>
          </ac:spMkLst>
        </pc:spChg>
        <pc:spChg chg="del mod topLvl">
          <ac:chgData name="Popoola, Lydia" userId="219a2e44-ac17-4e4b-aecb-b4793091c110" providerId="ADAL" clId="{AA10E5E9-559F-4EE0-97C5-1187F0314777}" dt="2022-10-21T18:14:23.735" v="248" actId="478"/>
          <ac:spMkLst>
            <pc:docMk/>
            <pc:sldMk cId="1869736968" sldId="260"/>
            <ac:spMk id="344" creationId="{2BA0C149-973C-4722-BF48-FF9DE9B8BC55}"/>
          </ac:spMkLst>
        </pc:spChg>
        <pc:spChg chg="del mod">
          <ac:chgData name="Popoola, Lydia" userId="219a2e44-ac17-4e4b-aecb-b4793091c110" providerId="ADAL" clId="{AA10E5E9-559F-4EE0-97C5-1187F0314777}" dt="2022-10-21T18:14:37.129" v="254" actId="478"/>
          <ac:spMkLst>
            <pc:docMk/>
            <pc:sldMk cId="1869736968" sldId="260"/>
            <ac:spMk id="347" creationId="{49C08362-5A73-4AB7-8811-DC216428D42D}"/>
          </ac:spMkLst>
        </pc:spChg>
        <pc:grpChg chg="del">
          <ac:chgData name="Popoola, Lydia" userId="219a2e44-ac17-4e4b-aecb-b4793091c110" providerId="ADAL" clId="{AA10E5E9-559F-4EE0-97C5-1187F0314777}" dt="2022-10-21T18:14:49.150" v="263" actId="478"/>
          <ac:grpSpMkLst>
            <pc:docMk/>
            <pc:sldMk cId="1869736968" sldId="260"/>
            <ac:grpSpMk id="27" creationId="{ABC2A172-1C05-4D6F-B5FB-5CEBE6B7E962}"/>
          </ac:grpSpMkLst>
        </pc:grpChg>
        <pc:grpChg chg="del">
          <ac:chgData name="Popoola, Lydia" userId="219a2e44-ac17-4e4b-aecb-b4793091c110" providerId="ADAL" clId="{AA10E5E9-559F-4EE0-97C5-1187F0314777}" dt="2022-10-21T18:14:44.371" v="258" actId="478"/>
          <ac:grpSpMkLst>
            <pc:docMk/>
            <pc:sldMk cId="1869736968" sldId="260"/>
            <ac:grpSpMk id="38" creationId="{A990E334-4A7D-4F5C-A904-F305BFAA954B}"/>
          </ac:grpSpMkLst>
        </pc:grpChg>
        <pc:grpChg chg="del">
          <ac:chgData name="Popoola, Lydia" userId="219a2e44-ac17-4e4b-aecb-b4793091c110" providerId="ADAL" clId="{AA10E5E9-559F-4EE0-97C5-1187F0314777}" dt="2022-10-21T18:14:45.268" v="259" actId="478"/>
          <ac:grpSpMkLst>
            <pc:docMk/>
            <pc:sldMk cId="1869736968" sldId="260"/>
            <ac:grpSpMk id="39" creationId="{D7F5E6C2-3449-4D64-AEF0-8F9AE58743E4}"/>
          </ac:grpSpMkLst>
        </pc:grpChg>
        <pc:grpChg chg="del">
          <ac:chgData name="Popoola, Lydia" userId="219a2e44-ac17-4e4b-aecb-b4793091c110" providerId="ADAL" clId="{AA10E5E9-559F-4EE0-97C5-1187F0314777}" dt="2022-10-21T18:14:45.942" v="260" actId="478"/>
          <ac:grpSpMkLst>
            <pc:docMk/>
            <pc:sldMk cId="1869736968" sldId="260"/>
            <ac:grpSpMk id="40" creationId="{6163EC3B-1C70-4943-88AE-C995F6AF3D2D}"/>
          </ac:grpSpMkLst>
        </pc:grpChg>
        <pc:grpChg chg="del">
          <ac:chgData name="Popoola, Lydia" userId="219a2e44-ac17-4e4b-aecb-b4793091c110" providerId="ADAL" clId="{AA10E5E9-559F-4EE0-97C5-1187F0314777}" dt="2022-10-21T18:14:46.691" v="261" actId="478"/>
          <ac:grpSpMkLst>
            <pc:docMk/>
            <pc:sldMk cId="1869736968" sldId="260"/>
            <ac:grpSpMk id="41" creationId="{7095B44D-041E-4DC3-A3B8-C4DBA721F0CF}"/>
          </ac:grpSpMkLst>
        </pc:grpChg>
        <pc:grpChg chg="del">
          <ac:chgData name="Popoola, Lydia" userId="219a2e44-ac17-4e4b-aecb-b4793091c110" providerId="ADAL" clId="{AA10E5E9-559F-4EE0-97C5-1187F0314777}" dt="2022-10-21T18:14:47.475" v="262" actId="478"/>
          <ac:grpSpMkLst>
            <pc:docMk/>
            <pc:sldMk cId="1869736968" sldId="260"/>
            <ac:grpSpMk id="42" creationId="{0F9B9E83-7B40-4A58-B9B6-072ADD8AF2AD}"/>
          </ac:grpSpMkLst>
        </pc:grpChg>
        <pc:grpChg chg="del">
          <ac:chgData name="Popoola, Lydia" userId="219a2e44-ac17-4e4b-aecb-b4793091c110" providerId="ADAL" clId="{AA10E5E9-559F-4EE0-97C5-1187F0314777}" dt="2022-10-21T18:14:42.683" v="257" actId="478"/>
          <ac:grpSpMkLst>
            <pc:docMk/>
            <pc:sldMk cId="1869736968" sldId="260"/>
            <ac:grpSpMk id="43" creationId="{A64F8879-D01A-46C0-82F4-C2574F5186EA}"/>
          </ac:grpSpMkLst>
        </pc:grpChg>
        <pc:grpChg chg="del">
          <ac:chgData name="Popoola, Lydia" userId="219a2e44-ac17-4e4b-aecb-b4793091c110" providerId="ADAL" clId="{AA10E5E9-559F-4EE0-97C5-1187F0314777}" dt="2022-10-21T18:14:06.972" v="244" actId="478"/>
          <ac:grpSpMkLst>
            <pc:docMk/>
            <pc:sldMk cId="1869736968" sldId="260"/>
            <ac:grpSpMk id="45" creationId="{99CDDA2C-6FA4-497B-A320-3ED782990E8C}"/>
          </ac:grpSpMkLst>
        </pc:grpChg>
        <pc:grpChg chg="del">
          <ac:chgData name="Popoola, Lydia" userId="219a2e44-ac17-4e4b-aecb-b4793091c110" providerId="ADAL" clId="{AA10E5E9-559F-4EE0-97C5-1187F0314777}" dt="2022-10-21T18:14:40.273" v="256" actId="478"/>
          <ac:grpSpMkLst>
            <pc:docMk/>
            <pc:sldMk cId="1869736968" sldId="260"/>
            <ac:grpSpMk id="336" creationId="{28F9A76E-D468-407E-9575-CEACF4453F35}"/>
          </ac:grpSpMkLst>
        </pc:grpChg>
        <pc:grpChg chg="del">
          <ac:chgData name="Popoola, Lydia" userId="219a2e44-ac17-4e4b-aecb-b4793091c110" providerId="ADAL" clId="{AA10E5E9-559F-4EE0-97C5-1187F0314777}" dt="2022-10-21T18:14:18.876" v="247" actId="478"/>
          <ac:grpSpMkLst>
            <pc:docMk/>
            <pc:sldMk cId="1869736968" sldId="260"/>
            <ac:grpSpMk id="342" creationId="{6ADA542D-B2D5-4962-8376-A598260BA8B9}"/>
          </ac:grpSpMkLst>
        </pc:grpChg>
        <pc:picChg chg="add mod">
          <ac:chgData name="Popoola, Lydia" userId="219a2e44-ac17-4e4b-aecb-b4793091c110" providerId="ADAL" clId="{AA10E5E9-559F-4EE0-97C5-1187F0314777}" dt="2022-10-21T20:20:02.270" v="1177" actId="14100"/>
          <ac:picMkLst>
            <pc:docMk/>
            <pc:sldMk cId="1869736968" sldId="260"/>
            <ac:picMk id="2" creationId="{200D6B6C-F008-424A-9FBF-90FEECFB1221}"/>
          </ac:picMkLst>
        </pc:picChg>
      </pc:sldChg>
      <pc:sldChg chg="addSp delSp modSp mod ord">
        <pc:chgData name="Popoola, Lydia" userId="219a2e44-ac17-4e4b-aecb-b4793091c110" providerId="ADAL" clId="{AA10E5E9-559F-4EE0-97C5-1187F0314777}" dt="2022-10-21T18:34:07.057" v="426"/>
        <pc:sldMkLst>
          <pc:docMk/>
          <pc:sldMk cId="3740025391" sldId="261"/>
        </pc:sldMkLst>
        <pc:spChg chg="del">
          <ac:chgData name="Popoola, Lydia" userId="219a2e44-ac17-4e4b-aecb-b4793091c110" providerId="ADAL" clId="{AA10E5E9-559F-4EE0-97C5-1187F0314777}" dt="2022-10-21T18:15:33.980" v="273" actId="478"/>
          <ac:spMkLst>
            <pc:docMk/>
            <pc:sldMk cId="3740025391" sldId="261"/>
            <ac:spMk id="107" creationId="{54EA7ED5-6E34-4D47-91B6-F78F5F8B4C6E}"/>
          </ac:spMkLst>
        </pc:spChg>
        <pc:spChg chg="del">
          <ac:chgData name="Popoola, Lydia" userId="219a2e44-ac17-4e4b-aecb-b4793091c110" providerId="ADAL" clId="{AA10E5E9-559F-4EE0-97C5-1187F0314777}" dt="2022-10-21T18:15:43.762" v="279" actId="478"/>
          <ac:spMkLst>
            <pc:docMk/>
            <pc:sldMk cId="3740025391" sldId="261"/>
            <ac:spMk id="118" creationId="{A21B85DB-181D-46E7-A9DF-F92B1DF032FD}"/>
          </ac:spMkLst>
        </pc:spChg>
        <pc:spChg chg="del">
          <ac:chgData name="Popoola, Lydia" userId="219a2e44-ac17-4e4b-aecb-b4793091c110" providerId="ADAL" clId="{AA10E5E9-559F-4EE0-97C5-1187F0314777}" dt="2022-10-21T18:15:35.427" v="274" actId="478"/>
          <ac:spMkLst>
            <pc:docMk/>
            <pc:sldMk cId="3740025391" sldId="261"/>
            <ac:spMk id="119" creationId="{EE9F5B85-E2F5-4C15-9A02-657F53EEE3BD}"/>
          </ac:spMkLst>
        </pc:spChg>
        <pc:spChg chg="del">
          <ac:chgData name="Popoola, Lydia" userId="219a2e44-ac17-4e4b-aecb-b4793091c110" providerId="ADAL" clId="{AA10E5E9-559F-4EE0-97C5-1187F0314777}" dt="2022-10-21T18:15:47.006" v="281" actId="478"/>
          <ac:spMkLst>
            <pc:docMk/>
            <pc:sldMk cId="3740025391" sldId="261"/>
            <ac:spMk id="124" creationId="{0B8C9A86-3574-4A2E-BC62-481A2BE7FBED}"/>
          </ac:spMkLst>
        </pc:spChg>
        <pc:spChg chg="mod">
          <ac:chgData name="Popoola, Lydia" userId="219a2e44-ac17-4e4b-aecb-b4793091c110" providerId="ADAL" clId="{AA10E5E9-559F-4EE0-97C5-1187F0314777}" dt="2022-10-21T18:15:36.694" v="275" actId="6549"/>
          <ac:spMkLst>
            <pc:docMk/>
            <pc:sldMk cId="3740025391" sldId="261"/>
            <ac:spMk id="190" creationId="{80F4EEC6-F407-4E25-BBB6-C506B28F5A4C}"/>
          </ac:spMkLst>
        </pc:spChg>
        <pc:grpChg chg="del">
          <ac:chgData name="Popoola, Lydia" userId="219a2e44-ac17-4e4b-aecb-b4793091c110" providerId="ADAL" clId="{AA10E5E9-559F-4EE0-97C5-1187F0314777}" dt="2022-10-21T18:15:27.959" v="272" actId="478"/>
          <ac:grpSpMkLst>
            <pc:docMk/>
            <pc:sldMk cId="3740025391" sldId="261"/>
            <ac:grpSpMk id="106" creationId="{3638C06D-F644-4B33-8858-D880F038FAC3}"/>
          </ac:grpSpMkLst>
        </pc:grpChg>
        <pc:grpChg chg="del">
          <ac:chgData name="Popoola, Lydia" userId="219a2e44-ac17-4e4b-aecb-b4793091c110" providerId="ADAL" clId="{AA10E5E9-559F-4EE0-97C5-1187F0314777}" dt="2022-10-21T18:15:42.537" v="278" actId="478"/>
          <ac:grpSpMkLst>
            <pc:docMk/>
            <pc:sldMk cId="3740025391" sldId="261"/>
            <ac:grpSpMk id="204" creationId="{BCE3CAEB-5C3F-4903-9D74-1EC0A2984EE9}"/>
          </ac:grpSpMkLst>
        </pc:grpChg>
        <pc:grpChg chg="del">
          <ac:chgData name="Popoola, Lydia" userId="219a2e44-ac17-4e4b-aecb-b4793091c110" providerId="ADAL" clId="{AA10E5E9-559F-4EE0-97C5-1187F0314777}" dt="2022-10-21T18:15:40.527" v="277" actId="478"/>
          <ac:grpSpMkLst>
            <pc:docMk/>
            <pc:sldMk cId="3740025391" sldId="261"/>
            <ac:grpSpMk id="205" creationId="{45696519-F308-4262-9DC5-C541B866A807}"/>
          </ac:grpSpMkLst>
        </pc:grpChg>
        <pc:grpChg chg="del">
          <ac:chgData name="Popoola, Lydia" userId="219a2e44-ac17-4e4b-aecb-b4793091c110" providerId="ADAL" clId="{AA10E5E9-559F-4EE0-97C5-1187F0314777}" dt="2022-10-21T18:15:38.103" v="276" actId="478"/>
          <ac:grpSpMkLst>
            <pc:docMk/>
            <pc:sldMk cId="3740025391" sldId="261"/>
            <ac:grpSpMk id="206" creationId="{23348E2E-A7EF-4B89-8F8D-D88C5354E9D5}"/>
          </ac:grpSpMkLst>
        </pc:grpChg>
        <pc:picChg chg="add mod">
          <ac:chgData name="Popoola, Lydia" userId="219a2e44-ac17-4e4b-aecb-b4793091c110" providerId="ADAL" clId="{AA10E5E9-559F-4EE0-97C5-1187F0314777}" dt="2022-10-21T18:15:52.081" v="283" actId="1076"/>
          <ac:picMkLst>
            <pc:docMk/>
            <pc:sldMk cId="3740025391" sldId="261"/>
            <ac:picMk id="120" creationId="{4BD14015-12AF-47E6-B60A-45358AB71A16}"/>
          </ac:picMkLst>
        </pc:picChg>
        <pc:cxnChg chg="del">
          <ac:chgData name="Popoola, Lydia" userId="219a2e44-ac17-4e4b-aecb-b4793091c110" providerId="ADAL" clId="{AA10E5E9-559F-4EE0-97C5-1187F0314777}" dt="2022-10-21T18:15:45.203" v="280" actId="478"/>
          <ac:cxnSpMkLst>
            <pc:docMk/>
            <pc:sldMk cId="3740025391" sldId="261"/>
            <ac:cxnSpMk id="110" creationId="{6D08E99A-0644-4757-9F3A-BBA1A4F39081}"/>
          </ac:cxnSpMkLst>
        </pc:cxnChg>
      </pc:sldChg>
      <pc:sldChg chg="delSp modSp mod">
        <pc:chgData name="Popoola, Lydia" userId="219a2e44-ac17-4e4b-aecb-b4793091c110" providerId="ADAL" clId="{AA10E5E9-559F-4EE0-97C5-1187F0314777}" dt="2022-10-21T19:42:12.743" v="1091" actId="113"/>
        <pc:sldMkLst>
          <pc:docMk/>
          <pc:sldMk cId="2132068392" sldId="262"/>
        </pc:sldMkLst>
        <pc:spChg chg="mod">
          <ac:chgData name="Popoola, Lydia" userId="219a2e44-ac17-4e4b-aecb-b4793091c110" providerId="ADAL" clId="{AA10E5E9-559F-4EE0-97C5-1187F0314777}" dt="2022-10-21T19:42:12.743" v="1091" actId="113"/>
          <ac:spMkLst>
            <pc:docMk/>
            <pc:sldMk cId="2132068392" sldId="262"/>
            <ac:spMk id="3" creationId="{C12B5D39-FFB4-48DA-8278-FC3F12E94DD9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9" creationId="{C8571C14-2F27-4E34-B686-6E2CDCF3BA1E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10" creationId="{600A3A6C-7791-471C-A365-60A8E27824DF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11" creationId="{84D147E2-C5A1-44B2-801C-2CD2E345CE70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12" creationId="{8C4DC2FE-B668-467A-B05D-874A8610D329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13" creationId="{B5D4840E-C693-4B8E-86D8-E3E73CEB428A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14" creationId="{F1A3E269-0320-4431-A8DF-43BC01E3D9BC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15" creationId="{68F90B1C-A4BC-499A-A3A8-6F83BFC7C353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16" creationId="{0870DA8A-4FAB-4AF9-8E9C-77B8A63093AF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17" creationId="{116FA9B5-4461-4B4F-9235-D02206F69BBD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18" creationId="{2BF4B088-9F78-4017-BB28-01D01B8E13EA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19" creationId="{52C1A77F-D0D3-4856-91DD-AD841A991733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20" creationId="{AF758C60-4BC8-48B0-853B-79E4FE11DEC0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21" creationId="{5402D44F-972F-4278-8406-D3E44C9F1E1C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25" creationId="{EEAF1E36-1F6F-484C-9CA3-D7321F33C7EE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26" creationId="{EDADB6E4-A33D-42FA-AF99-6073BF0A1F07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27" creationId="{813F705E-7B0E-4989-B447-76E85BC850C4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28" creationId="{1CA7247A-56C4-4D0D-A7EB-5B7C8EDC3148}"/>
          </ac:spMkLst>
        </pc:spChg>
        <pc:spChg chg="del mod">
          <ac:chgData name="Popoola, Lydia" userId="219a2e44-ac17-4e4b-aecb-b4793091c110" providerId="ADAL" clId="{AA10E5E9-559F-4EE0-97C5-1187F0314777}" dt="2022-10-21T18:31:32.274" v="337"/>
          <ac:spMkLst>
            <pc:docMk/>
            <pc:sldMk cId="2132068392" sldId="262"/>
            <ac:spMk id="35" creationId="{5B9B6ACE-82EA-46F9-BDC2-CEC041ABBF22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40" creationId="{02153CFD-6A73-4AE2-B9B2-267A2F60EC4E}"/>
          </ac:spMkLst>
        </pc:spChg>
        <pc:spChg chg="mod">
          <ac:chgData name="Popoola, Lydia" userId="219a2e44-ac17-4e4b-aecb-b4793091c110" providerId="ADAL" clId="{AA10E5E9-559F-4EE0-97C5-1187F0314777}" dt="2022-10-21T18:36:08.401" v="601" actId="1076"/>
          <ac:spMkLst>
            <pc:docMk/>
            <pc:sldMk cId="2132068392" sldId="262"/>
            <ac:spMk id="41" creationId="{7381A731-66EF-4CDC-94CA-BB0DA3E7292C}"/>
          </ac:spMkLst>
        </pc:spChg>
        <pc:spChg chg="mod">
          <ac:chgData name="Popoola, Lydia" userId="219a2e44-ac17-4e4b-aecb-b4793091c110" providerId="ADAL" clId="{AA10E5E9-559F-4EE0-97C5-1187F0314777}" dt="2022-10-21T19:13:27.960" v="797" actId="6549"/>
          <ac:spMkLst>
            <pc:docMk/>
            <pc:sldMk cId="2132068392" sldId="262"/>
            <ac:spMk id="43" creationId="{7BF380F0-E581-41AD-B9B8-4693DE21F634}"/>
          </ac:spMkLst>
        </pc:spChg>
        <pc:grpChg chg="mod">
          <ac:chgData name="Popoola, Lydia" userId="219a2e44-ac17-4e4b-aecb-b4793091c110" providerId="ADAL" clId="{AA10E5E9-559F-4EE0-97C5-1187F0314777}" dt="2022-10-21T18:36:08.401" v="601" actId="1076"/>
          <ac:grpSpMkLst>
            <pc:docMk/>
            <pc:sldMk cId="2132068392" sldId="262"/>
            <ac:grpSpMk id="24" creationId="{182ED547-BB7E-4187-9E8C-EA8699D2D1A2}"/>
          </ac:grpSpMkLst>
        </pc:grpChg>
        <pc:grpChg chg="mod">
          <ac:chgData name="Popoola, Lydia" userId="219a2e44-ac17-4e4b-aecb-b4793091c110" providerId="ADAL" clId="{AA10E5E9-559F-4EE0-97C5-1187F0314777}" dt="2022-10-21T18:36:08.401" v="601" actId="1076"/>
          <ac:grpSpMkLst>
            <pc:docMk/>
            <pc:sldMk cId="2132068392" sldId="262"/>
            <ac:grpSpMk id="29" creationId="{F32A5E08-DAB7-4688-9995-64BE90AA2F83}"/>
          </ac:grpSpMkLst>
        </pc:grpChg>
        <pc:graphicFrameChg chg="del">
          <ac:chgData name="Popoola, Lydia" userId="219a2e44-ac17-4e4b-aecb-b4793091c110" providerId="ADAL" clId="{AA10E5E9-559F-4EE0-97C5-1187F0314777}" dt="2022-10-21T18:36:03.092" v="600" actId="478"/>
          <ac:graphicFrameMkLst>
            <pc:docMk/>
            <pc:sldMk cId="2132068392" sldId="262"/>
            <ac:graphicFrameMk id="2" creationId="{ED955612-D5ED-475F-9193-5A17B7DE395F}"/>
          </ac:graphicFrameMkLst>
        </pc:graphicFrameChg>
      </pc:sldChg>
      <pc:sldChg chg="del">
        <pc:chgData name="Popoola, Lydia" userId="219a2e44-ac17-4e4b-aecb-b4793091c110" providerId="ADAL" clId="{AA10E5E9-559F-4EE0-97C5-1187F0314777}" dt="2022-10-21T19:40:03.740" v="927" actId="2696"/>
        <pc:sldMkLst>
          <pc:docMk/>
          <pc:sldMk cId="2163769514" sldId="263"/>
        </pc:sldMkLst>
      </pc:sldChg>
      <pc:sldChg chg="modSp del mod">
        <pc:chgData name="Popoola, Lydia" userId="219a2e44-ac17-4e4b-aecb-b4793091c110" providerId="ADAL" clId="{AA10E5E9-559F-4EE0-97C5-1187F0314777}" dt="2022-10-21T19:39:58.255" v="926" actId="2696"/>
        <pc:sldMkLst>
          <pc:docMk/>
          <pc:sldMk cId="3532204318" sldId="264"/>
        </pc:sldMkLst>
        <pc:spChg chg="mod">
          <ac:chgData name="Popoola, Lydia" userId="219a2e44-ac17-4e4b-aecb-b4793091c110" providerId="ADAL" clId="{AA10E5E9-559F-4EE0-97C5-1187F0314777}" dt="2022-10-21T18:28:05.038" v="314" actId="20577"/>
          <ac:spMkLst>
            <pc:docMk/>
            <pc:sldMk cId="3532204318" sldId="264"/>
            <ac:spMk id="67" creationId="{EFA5AF66-F428-4EBE-A3A8-9F827101F023}"/>
          </ac:spMkLst>
        </pc:spChg>
        <pc:spChg chg="mod">
          <ac:chgData name="Popoola, Lydia" userId="219a2e44-ac17-4e4b-aecb-b4793091c110" providerId="ADAL" clId="{AA10E5E9-559F-4EE0-97C5-1187F0314777}" dt="2022-10-21T18:28:16.735" v="317" actId="20577"/>
          <ac:spMkLst>
            <pc:docMk/>
            <pc:sldMk cId="3532204318" sldId="264"/>
            <ac:spMk id="92" creationId="{E477A588-8F89-4D86-A6A3-F2FF409ABED5}"/>
          </ac:spMkLst>
        </pc:spChg>
      </pc:sldChg>
      <pc:sldChg chg="delSp modSp mod ord">
        <pc:chgData name="Popoola, Lydia" userId="219a2e44-ac17-4e4b-aecb-b4793091c110" providerId="ADAL" clId="{AA10E5E9-559F-4EE0-97C5-1187F0314777}" dt="2022-10-25T15:59:41.080" v="1611" actId="5793"/>
        <pc:sldMkLst>
          <pc:docMk/>
          <pc:sldMk cId="2225384833" sldId="265"/>
        </pc:sldMkLst>
        <pc:spChg chg="mod">
          <ac:chgData name="Popoola, Lydia" userId="219a2e44-ac17-4e4b-aecb-b4793091c110" providerId="ADAL" clId="{AA10E5E9-559F-4EE0-97C5-1187F0314777}" dt="2022-10-21T20:15:47.597" v="1175" actId="403"/>
          <ac:spMkLst>
            <pc:docMk/>
            <pc:sldMk cId="2225384833" sldId="265"/>
            <ac:spMk id="2" creationId="{CF3ECDF0-20E4-42EB-A939-E751FFB8EB9E}"/>
          </ac:spMkLst>
        </pc:spChg>
        <pc:spChg chg="mod">
          <ac:chgData name="Popoola, Lydia" userId="219a2e44-ac17-4e4b-aecb-b4793091c110" providerId="ADAL" clId="{AA10E5E9-559F-4EE0-97C5-1187F0314777}" dt="2022-10-21T19:39:18.348" v="922" actId="6549"/>
          <ac:spMkLst>
            <pc:docMk/>
            <pc:sldMk cId="2225384833" sldId="265"/>
            <ac:spMk id="3" creationId="{CE6AF7FE-5978-4B5F-90E1-044AC25EC230}"/>
          </ac:spMkLst>
        </pc:spChg>
        <pc:spChg chg="mod">
          <ac:chgData name="Popoola, Lydia" userId="219a2e44-ac17-4e4b-aecb-b4793091c110" providerId="ADAL" clId="{AA10E5E9-559F-4EE0-97C5-1187F0314777}" dt="2022-10-21T19:49:30.939" v="1141" actId="6549"/>
          <ac:spMkLst>
            <pc:docMk/>
            <pc:sldMk cId="2225384833" sldId="265"/>
            <ac:spMk id="4" creationId="{171A55DA-183A-4D18-85CD-0F3BC09D5269}"/>
          </ac:spMkLst>
        </pc:spChg>
        <pc:spChg chg="mod">
          <ac:chgData name="Popoola, Lydia" userId="219a2e44-ac17-4e4b-aecb-b4793091c110" providerId="ADAL" clId="{AA10E5E9-559F-4EE0-97C5-1187F0314777}" dt="2022-10-25T15:59:41.080" v="1611" actId="5793"/>
          <ac:spMkLst>
            <pc:docMk/>
            <pc:sldMk cId="2225384833" sldId="265"/>
            <ac:spMk id="5" creationId="{11FEAF3D-6FC9-46CB-B4A4-9B8CA760AE20}"/>
          </ac:spMkLst>
        </pc:spChg>
        <pc:grpChg chg="del">
          <ac:chgData name="Popoola, Lydia" userId="219a2e44-ac17-4e4b-aecb-b4793091c110" providerId="ADAL" clId="{AA10E5E9-559F-4EE0-97C5-1187F0314777}" dt="2022-10-21T19:40:48.548" v="1015" actId="478"/>
          <ac:grpSpMkLst>
            <pc:docMk/>
            <pc:sldMk cId="2225384833" sldId="265"/>
            <ac:grpSpMk id="95" creationId="{2D732C95-5F88-4013-B13B-3A9F05760413}"/>
          </ac:grpSpMkLst>
        </pc:grpChg>
      </pc:sldChg>
      <pc:sldChg chg="delSp modSp mod">
        <pc:chgData name="Popoola, Lydia" userId="219a2e44-ac17-4e4b-aecb-b4793091c110" providerId="ADAL" clId="{AA10E5E9-559F-4EE0-97C5-1187F0314777}" dt="2022-10-21T20:36:38.420" v="1219"/>
        <pc:sldMkLst>
          <pc:docMk/>
          <pc:sldMk cId="2352568571" sldId="266"/>
        </pc:sldMkLst>
        <pc:spChg chg="del mod">
          <ac:chgData name="Popoola, Lydia" userId="219a2e44-ac17-4e4b-aecb-b4793091c110" providerId="ADAL" clId="{AA10E5E9-559F-4EE0-97C5-1187F0314777}" dt="2022-10-21T20:36:38.420" v="1219"/>
          <ac:spMkLst>
            <pc:docMk/>
            <pc:sldMk cId="2352568571" sldId="266"/>
            <ac:spMk id="4" creationId="{A9B74FAF-1757-48A8-BBFB-722E8E1D6FA4}"/>
          </ac:spMkLst>
        </pc:spChg>
      </pc:sldChg>
      <pc:sldChg chg="modSp">
        <pc:chgData name="Popoola, Lydia" userId="219a2e44-ac17-4e4b-aecb-b4793091c110" providerId="ADAL" clId="{AA10E5E9-559F-4EE0-97C5-1187F0314777}" dt="2022-10-21T19:48:03.265" v="1140" actId="20577"/>
        <pc:sldMkLst>
          <pc:docMk/>
          <pc:sldMk cId="2912122236" sldId="268"/>
        </pc:sldMkLst>
        <pc:spChg chg="mod">
          <ac:chgData name="Popoola, Lydia" userId="219a2e44-ac17-4e4b-aecb-b4793091c110" providerId="ADAL" clId="{AA10E5E9-559F-4EE0-97C5-1187F0314777}" dt="2022-10-21T19:48:03.265" v="1140" actId="20577"/>
          <ac:spMkLst>
            <pc:docMk/>
            <pc:sldMk cId="2912122236" sldId="268"/>
            <ac:spMk id="55" creationId="{6BBBCB2E-F413-4381-8378-02FDC20EA4F6}"/>
          </ac:spMkLst>
        </pc:spChg>
      </pc:sldChg>
      <pc:sldChg chg="new del">
        <pc:chgData name="Popoola, Lydia" userId="219a2e44-ac17-4e4b-aecb-b4793091c110" providerId="ADAL" clId="{AA10E5E9-559F-4EE0-97C5-1187F0314777}" dt="2022-10-21T19:42:56.479" v="1093" actId="2696"/>
        <pc:sldMkLst>
          <pc:docMk/>
          <pc:sldMk cId="326841735" sldId="269"/>
        </pc:sldMkLst>
      </pc:sldChg>
      <pc:sldChg chg="addSp delSp modSp add mod">
        <pc:chgData name="Popoola, Lydia" userId="219a2e44-ac17-4e4b-aecb-b4793091c110" providerId="ADAL" clId="{AA10E5E9-559F-4EE0-97C5-1187F0314777}" dt="2022-10-21T19:47:08.811" v="1100" actId="1076"/>
        <pc:sldMkLst>
          <pc:docMk/>
          <pc:sldMk cId="695626629" sldId="269"/>
        </pc:sldMkLst>
        <pc:picChg chg="del">
          <ac:chgData name="Popoola, Lydia" userId="219a2e44-ac17-4e4b-aecb-b4793091c110" providerId="ADAL" clId="{AA10E5E9-559F-4EE0-97C5-1187F0314777}" dt="2022-10-21T19:43:05.476" v="1095" actId="478"/>
          <ac:picMkLst>
            <pc:docMk/>
            <pc:sldMk cId="695626629" sldId="269"/>
            <ac:picMk id="2" creationId="{200D6B6C-F008-424A-9FBF-90FEECFB1221}"/>
          </ac:picMkLst>
        </pc:picChg>
        <pc:picChg chg="add mod">
          <ac:chgData name="Popoola, Lydia" userId="219a2e44-ac17-4e4b-aecb-b4793091c110" providerId="ADAL" clId="{AA10E5E9-559F-4EE0-97C5-1187F0314777}" dt="2022-10-21T19:47:08.811" v="1100" actId="1076"/>
          <ac:picMkLst>
            <pc:docMk/>
            <pc:sldMk cId="695626629" sldId="269"/>
            <ac:picMk id="4" creationId="{3E99A6F5-C5EC-46C3-9F94-5E9332B08907}"/>
          </ac:picMkLst>
        </pc:picChg>
      </pc:sldChg>
      <pc:sldChg chg="modSp add ord">
        <pc:chgData name="Popoola, Lydia" userId="219a2e44-ac17-4e4b-aecb-b4793091c110" providerId="ADAL" clId="{AA10E5E9-559F-4EE0-97C5-1187F0314777}" dt="2022-10-21T20:28:51.810" v="1216" actId="20577"/>
        <pc:sldMkLst>
          <pc:docMk/>
          <pc:sldMk cId="1257800118" sldId="270"/>
        </pc:sldMkLst>
        <pc:spChg chg="mod">
          <ac:chgData name="Popoola, Lydia" userId="219a2e44-ac17-4e4b-aecb-b4793091c110" providerId="ADAL" clId="{AA10E5E9-559F-4EE0-97C5-1187F0314777}" dt="2022-10-21T20:28:51.810" v="1216" actId="20577"/>
          <ac:spMkLst>
            <pc:docMk/>
            <pc:sldMk cId="1257800118" sldId="270"/>
            <ac:spMk id="2" creationId="{62AEF5FE-6C45-4BF6-9676-571742C3CDD7}"/>
          </ac:spMkLst>
        </pc:spChg>
      </pc:sldChg>
    </pc:docChg>
  </pc:docChgLst>
  <pc:docChgLst>
    <pc:chgData name="Williams, Cherie" userId="S::cherie.williams@fultoncountyga.gov::6519076e-030a-4766-9270-607a8afcd1c3" providerId="AD" clId="Web-{EE1F86A9-F8F3-B831-378C-228B584919BF}"/>
    <pc:docChg chg="mod">
      <pc:chgData name="Williams, Cherie" userId="S::cherie.williams@fultoncountyga.gov::6519076e-030a-4766-9270-607a8afcd1c3" providerId="AD" clId="Web-{EE1F86A9-F8F3-B831-378C-228B584919BF}" dt="2023-10-25T02:14:01.875" v="0" actId="33475"/>
      <pc:docMkLst>
        <pc:docMk/>
      </pc:docMkLst>
    </pc:docChg>
  </pc:docChgLst>
  <pc:docChgLst>
    <pc:chgData name="Popoola, Lydia" userId="219a2e44-ac17-4e4b-aecb-b4793091c110" providerId="ADAL" clId="{BF4AE49D-6742-4339-8527-2500CC7C9BEA}"/>
    <pc:docChg chg="custSel modSld sldOrd">
      <pc:chgData name="Popoola, Lydia" userId="219a2e44-ac17-4e4b-aecb-b4793091c110" providerId="ADAL" clId="{BF4AE49D-6742-4339-8527-2500CC7C9BEA}" dt="2023-03-20T23:54:48.500" v="543" actId="20577"/>
      <pc:docMkLst>
        <pc:docMk/>
      </pc:docMkLst>
      <pc:sldChg chg="modSp mod ord">
        <pc:chgData name="Popoola, Lydia" userId="219a2e44-ac17-4e4b-aecb-b4793091c110" providerId="ADAL" clId="{BF4AE49D-6742-4339-8527-2500CC7C9BEA}" dt="2023-03-20T19:38:55.855" v="312" actId="1076"/>
        <pc:sldMkLst>
          <pc:docMk/>
          <pc:sldMk cId="285523832" sldId="258"/>
        </pc:sldMkLst>
        <pc:spChg chg="mod">
          <ac:chgData name="Popoola, Lydia" userId="219a2e44-ac17-4e4b-aecb-b4793091c110" providerId="ADAL" clId="{BF4AE49D-6742-4339-8527-2500CC7C9BEA}" dt="2023-03-20T19:38:50.383" v="311" actId="20577"/>
          <ac:spMkLst>
            <pc:docMk/>
            <pc:sldMk cId="285523832" sldId="258"/>
            <ac:spMk id="2" creationId="{D815E537-4AB4-4445-A3AC-40D738EDF3DC}"/>
          </ac:spMkLst>
        </pc:spChg>
        <pc:spChg chg="mod">
          <ac:chgData name="Popoola, Lydia" userId="219a2e44-ac17-4e4b-aecb-b4793091c110" providerId="ADAL" clId="{BF4AE49D-6742-4339-8527-2500CC7C9BEA}" dt="2023-03-15T20:15:05.902" v="299" actId="1076"/>
          <ac:spMkLst>
            <pc:docMk/>
            <pc:sldMk cId="285523832" sldId="258"/>
            <ac:spMk id="8" creationId="{E9101D99-B002-4698-9C7E-C942B9AA2D39}"/>
          </ac:spMkLst>
        </pc:spChg>
        <pc:spChg chg="mod">
          <ac:chgData name="Popoola, Lydia" userId="219a2e44-ac17-4e4b-aecb-b4793091c110" providerId="ADAL" clId="{BF4AE49D-6742-4339-8527-2500CC7C9BEA}" dt="2023-03-15T20:14:47.512" v="296" actId="1076"/>
          <ac:spMkLst>
            <pc:docMk/>
            <pc:sldMk cId="285523832" sldId="258"/>
            <ac:spMk id="10" creationId="{B00C2221-E8A7-47E0-B2B2-5A6A32F96791}"/>
          </ac:spMkLst>
        </pc:spChg>
        <pc:spChg chg="mod">
          <ac:chgData name="Popoola, Lydia" userId="219a2e44-ac17-4e4b-aecb-b4793091c110" providerId="ADAL" clId="{BF4AE49D-6742-4339-8527-2500CC7C9BEA}" dt="2023-03-20T19:38:55.855" v="312" actId="1076"/>
          <ac:spMkLst>
            <pc:docMk/>
            <pc:sldMk cId="285523832" sldId="258"/>
            <ac:spMk id="12" creationId="{CA17B45E-57F0-4725-89C0-3CD74A5097A3}"/>
          </ac:spMkLst>
        </pc:spChg>
      </pc:sldChg>
      <pc:sldChg chg="modSp mod">
        <pc:chgData name="Popoola, Lydia" userId="219a2e44-ac17-4e4b-aecb-b4793091c110" providerId="ADAL" clId="{BF4AE49D-6742-4339-8527-2500CC7C9BEA}" dt="2023-03-20T23:54:48.500" v="543" actId="20577"/>
        <pc:sldMkLst>
          <pc:docMk/>
          <pc:sldMk cId="2225384833" sldId="265"/>
        </pc:sldMkLst>
        <pc:spChg chg="mod">
          <ac:chgData name="Popoola, Lydia" userId="219a2e44-ac17-4e4b-aecb-b4793091c110" providerId="ADAL" clId="{BF4AE49D-6742-4339-8527-2500CC7C9BEA}" dt="2023-03-20T23:53:52.578" v="376" actId="20577"/>
          <ac:spMkLst>
            <pc:docMk/>
            <pc:sldMk cId="2225384833" sldId="265"/>
            <ac:spMk id="2" creationId="{CF3ECDF0-20E4-42EB-A939-E751FFB8EB9E}"/>
          </ac:spMkLst>
        </pc:spChg>
        <pc:spChg chg="mod">
          <ac:chgData name="Popoola, Lydia" userId="219a2e44-ac17-4e4b-aecb-b4793091c110" providerId="ADAL" clId="{BF4AE49D-6742-4339-8527-2500CC7C9BEA}" dt="2023-03-20T23:54:48.500" v="543" actId="20577"/>
          <ac:spMkLst>
            <pc:docMk/>
            <pc:sldMk cId="2225384833" sldId="265"/>
            <ac:spMk id="5" creationId="{11FEAF3D-6FC9-46CB-B4A4-9B8CA760AE20}"/>
          </ac:spMkLst>
        </pc:spChg>
      </pc:sldChg>
      <pc:sldChg chg="modSp">
        <pc:chgData name="Popoola, Lydia" userId="219a2e44-ac17-4e4b-aecb-b4793091c110" providerId="ADAL" clId="{BF4AE49D-6742-4339-8527-2500CC7C9BEA}" dt="2023-03-15T20:13:36.182" v="294" actId="404"/>
        <pc:sldMkLst>
          <pc:docMk/>
          <pc:sldMk cId="2912122236" sldId="268"/>
        </pc:sldMkLst>
        <pc:spChg chg="mod">
          <ac:chgData name="Popoola, Lydia" userId="219a2e44-ac17-4e4b-aecb-b4793091c110" providerId="ADAL" clId="{BF4AE49D-6742-4339-8527-2500CC7C9BEA}" dt="2023-03-15T20:13:36.182" v="294" actId="404"/>
          <ac:spMkLst>
            <pc:docMk/>
            <pc:sldMk cId="2912122236" sldId="268"/>
            <ac:spMk id="55" creationId="{6BBBCB2E-F413-4381-8378-02FDC20EA4F6}"/>
          </ac:spMkLst>
        </pc:spChg>
      </pc:sldChg>
      <pc:sldChg chg="modSp mod">
        <pc:chgData name="Popoola, Lydia" userId="219a2e44-ac17-4e4b-aecb-b4793091c110" providerId="ADAL" clId="{BF4AE49D-6742-4339-8527-2500CC7C9BEA}" dt="2023-03-15T20:09:43.182" v="246" actId="20577"/>
        <pc:sldMkLst>
          <pc:docMk/>
          <pc:sldMk cId="1257800118" sldId="270"/>
        </pc:sldMkLst>
        <pc:spChg chg="mod">
          <ac:chgData name="Popoola, Lydia" userId="219a2e44-ac17-4e4b-aecb-b4793091c110" providerId="ADAL" clId="{BF4AE49D-6742-4339-8527-2500CC7C9BEA}" dt="2023-03-15T20:09:43.182" v="246" actId="20577"/>
          <ac:spMkLst>
            <pc:docMk/>
            <pc:sldMk cId="1257800118" sldId="270"/>
            <ac:spMk id="2" creationId="{62AEF5FE-6C45-4BF6-9676-571742C3CDD7}"/>
          </ac:spMkLst>
        </pc:spChg>
        <pc:picChg chg="mod">
          <ac:chgData name="Popoola, Lydia" userId="219a2e44-ac17-4e4b-aecb-b4793091c110" providerId="ADAL" clId="{BF4AE49D-6742-4339-8527-2500CC7C9BEA}" dt="2023-03-15T20:09:00.898" v="178" actId="1076"/>
          <ac:picMkLst>
            <pc:docMk/>
            <pc:sldMk cId="1257800118" sldId="270"/>
            <ac:picMk id="122" creationId="{470070FC-19D0-4354-9BC9-608A5DC449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C1A09-E2CE-4429-A7EA-7EB81F648D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32A8-3608-499B-B78B-6CDCAA8C7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0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97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75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85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0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3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3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0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5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6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4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14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C467-4639-4C56-A24F-BAB6E1085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04DC7-E52C-46E5-AA1F-B5C2B46CE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F94E5-1D95-4034-BA75-D2D77AF8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B3B6E-BE9F-41C1-8168-B5BB7C69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B80FF-A62B-4220-879E-0C23DAC4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0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B2BB-FE83-4993-B722-A9E813E0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5369C-41F8-4C58-BC48-0E67F360F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ABC4-CEE2-426E-B20F-A4C0F8A6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AAEDB-E404-4A43-89E1-2596FE65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B7743-D16D-41F4-B0F0-2BA8CFC6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A95786-0DC5-4DBC-8A2D-3B8E0EBBA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372D1-E78F-49F0-938D-9A32496CE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D8B85-7045-4A29-826D-A71B7C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852DD-11B6-4FBE-8D4A-622FC76C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BBC95-9361-48A2-AFEB-0498D053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3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5435-6929-4515-8197-20F5F30C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73601-26CD-4CEE-917D-178FE4DBD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D3EC-1D46-4FFF-B164-825B2C05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42A3-CAE4-4FB0-81EF-8AE7DDD0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2FFAE-A7C4-4274-8A51-3D9760CE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1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AB58-F570-40DE-91F6-09199C7A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A62D5-EA68-44A8-A7A1-149F406C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757CD-BFA1-47AD-9C20-AA8A4C68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7B5AA-BA2B-4DB1-B1A8-827B6B7D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A909B-2958-4985-9F29-8498E8C5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7107-B3EA-44AD-AA91-A174C116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BB72-454D-4F8F-8DC0-572C5C268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80B25-AC92-4655-9B5A-95A2791F7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D2D60-5080-4AF6-87E7-71E2D506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D568F-3CBD-4206-BD9C-0A1CF166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82EF3-5063-41CC-B7CC-A3220A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28D1-DC0E-4160-95AD-F581B14D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38429-85CF-45FA-A4F1-899E7AFB6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48616-2AA2-4EEC-9D85-18F3C576B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4650F-FF8A-4B5A-B88A-D26980A26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C971D-B24E-434D-8829-673533339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9559C-36EF-43EA-94FC-2790CF11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4C84E-2513-48DB-A9C3-E05D6FF3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51738-FD88-4366-BDDC-53F4E9B4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E990-FF6F-4B45-BFA7-FC944127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FA3E-7C42-4641-8CAB-8E362D2E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8F1EC-06F1-4D3B-BD78-EC24E71F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C9257-14F2-45B2-B6F2-072794DE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C1847-9E6D-4A47-93C1-4D8ACF2A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FF5FF-3799-4724-BB7F-FCDB7B5D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66C2D-D304-4F9B-8359-651C09B7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2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D66A-7EBB-4881-9E50-44CF97B2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AB684-650B-4152-9D42-58BF7AF32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4A15A-C536-4D90-A829-3D37A3A4B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AE204-EF07-49AF-9B5B-66279249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6FB12-CB32-41FE-899D-8636D2FA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8C9BA-A8EC-4031-9797-278F69DC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9315-A342-4739-9B51-FC31136F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31DBF-178C-4EDC-BF37-62698765E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A85D9-21BB-4296-A803-3916FB55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F8C59-49AD-4213-935E-72F46D0F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20BF9-3C5C-4903-95E1-562D674E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A8C50-79E7-4288-AFA3-3FAFD1B8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4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2F64A-5623-4795-AF7A-E24D5697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A8956-78C8-4A12-B5C4-509DA5370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D01DA-65F3-4EB5-828F-6F7FDE07D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A124-CFE8-49A1-82F3-12A2881F22C5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B8FE-2A9E-4720-9005-A2051FCC6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AADAE-1CDF-443A-B270-E3FA2FFB5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83C6-7ABE-46C3-A03B-A7A71632B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 descr="This image is an abstract decorative shape. ">
            <a:extLst>
              <a:ext uri="{FF2B5EF4-FFF2-40B4-BE49-F238E27FC236}">
                <a16:creationId xmlns:a16="http://schemas.microsoft.com/office/drawing/2014/main" id="{70AF72E1-DDE8-42C7-837A-E439859E911B}"/>
              </a:ext>
            </a:extLst>
          </p:cNvPr>
          <p:cNvGrpSpPr/>
          <p:nvPr/>
        </p:nvGrpSpPr>
        <p:grpSpPr>
          <a:xfrm rot="3334899" flipV="1">
            <a:off x="2503523" y="-1156528"/>
            <a:ext cx="3541545" cy="9370430"/>
            <a:chOff x="4855953" y="-2833465"/>
            <a:chExt cx="8948964" cy="12105059"/>
          </a:xfrm>
          <a:gradFill flip="none" rotWithShape="1">
            <a:gsLst>
              <a:gs pos="0">
                <a:srgbClr val="004AAD"/>
              </a:gs>
              <a:gs pos="49000">
                <a:srgbClr val="38B6FF"/>
              </a:gs>
              <a:gs pos="68000">
                <a:srgbClr val="BA89E0"/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ACC5F644-CDD2-427A-98C2-75647CDD7B5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F719A55A-078D-4B04-8B04-C631A29A1AC5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FD758A93-CE81-4B5C-8087-0F3690E6F2B6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422783" y="0"/>
            <a:ext cx="275428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322422" y="5850329"/>
            <a:ext cx="35361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by: Lydia Toomer Popoola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resources slide 1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8B14E07-4E46-40AE-A56A-76CAE9528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036" y="2951031"/>
            <a:ext cx="5624623" cy="1655762"/>
          </a:xfrm>
        </p:spPr>
        <p:txBody>
          <a:bodyPr>
            <a:normAutofit fontScale="92500"/>
          </a:bodyPr>
          <a:lstStyle/>
          <a:p>
            <a:r>
              <a:rPr lang="en-US" sz="4400" dirty="0">
                <a:latin typeface="Franklin Gothic Heavy" panose="020B0903020102020204" pitchFamily="34" charset="0"/>
              </a:rPr>
              <a:t>Teens &amp; The Law: </a:t>
            </a:r>
            <a:r>
              <a:rPr lang="en-US" sz="3500" dirty="0">
                <a:latin typeface="Franklin Gothic Heavy" panose="020B0903020102020204" pitchFamily="34" charset="0"/>
              </a:rPr>
              <a:t>Recognizing Situations that Can Derail Future Success</a:t>
            </a:r>
            <a:endParaRPr lang="en-US" sz="4400" dirty="0">
              <a:latin typeface="Franklin Gothic Heavy" panose="020B09030201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49B215F-5AF6-4394-B87A-001ACED9F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r="8354"/>
          <a:stretch/>
        </p:blipFill>
        <p:spPr>
          <a:xfrm>
            <a:off x="7402361" y="1258547"/>
            <a:ext cx="4366856" cy="2391101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76A9B2E-E9A5-471F-8B08-1EF835B6F5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4294"/>
          <a:stretch/>
        </p:blipFill>
        <p:spPr>
          <a:xfrm>
            <a:off x="7289602" y="55760"/>
            <a:ext cx="4609831" cy="1245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6471EB-8420-4A11-A5B8-B1DA14F66A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"/>
          <a:stretch/>
        </p:blipFill>
        <p:spPr>
          <a:xfrm>
            <a:off x="7425677" y="3728712"/>
            <a:ext cx="4473756" cy="3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5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25" y="-249327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316" y="1561418"/>
            <a:ext cx="3260177" cy="308506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766606" y="-97475"/>
            <a:ext cx="10606026" cy="5183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Hypothetical # 1: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significant other sends you a nude pic.  You share it with your friend.  You said “don’t share it” but they do.  The phot has been shared 3 times now.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3DD8E-0492-4A48-B06C-F87FA5CFE3C0}"/>
              </a:ext>
            </a:extLst>
          </p:cNvPr>
          <p:cNvSpPr txBox="1"/>
          <p:nvPr/>
        </p:nvSpPr>
        <p:spPr>
          <a:xfrm>
            <a:off x="689985" y="2242036"/>
            <a:ext cx="23783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itle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3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2E316F6-B3C8-4BE6-BE9D-7FC28A9E21C1}"/>
              </a:ext>
            </a:extLst>
          </p:cNvPr>
          <p:cNvSpPr/>
          <p:nvPr/>
        </p:nvSpPr>
        <p:spPr>
          <a:xfrm>
            <a:off x="0" y="6273951"/>
            <a:ext cx="12192000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C048E60-1689-4831-9A5A-195470956953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114" name="Picture 113" descr="A picture containing text&#10;&#10;Description automatically generated">
            <a:extLst>
              <a:ext uri="{FF2B5EF4-FFF2-40B4-BE49-F238E27FC236}">
                <a16:creationId xmlns:a16="http://schemas.microsoft.com/office/drawing/2014/main" id="{B7DBA090-094B-40EE-BC2D-25DBA746A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 descr="This image is an illustration of a man with a beard. ">
            <a:extLst>
              <a:ext uri="{FF2B5EF4-FFF2-40B4-BE49-F238E27FC236}">
                <a16:creationId xmlns:a16="http://schemas.microsoft.com/office/drawing/2014/main" id="{F32A5E08-DAB7-4688-9995-64BE90AA2F83}"/>
              </a:ext>
            </a:extLst>
          </p:cNvPr>
          <p:cNvGrpSpPr/>
          <p:nvPr/>
        </p:nvGrpSpPr>
        <p:grpSpPr>
          <a:xfrm>
            <a:off x="421165" y="49070"/>
            <a:ext cx="4430272" cy="6043606"/>
            <a:chOff x="117404" y="1951388"/>
            <a:chExt cx="3810340" cy="519791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AF1E36-1F6F-484C-9CA3-D7321F33C7EE}"/>
                </a:ext>
              </a:extLst>
            </p:cNvPr>
            <p:cNvSpPr/>
            <p:nvPr/>
          </p:nvSpPr>
          <p:spPr>
            <a:xfrm>
              <a:off x="218769" y="2438400"/>
              <a:ext cx="3131996" cy="313199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82ED547-BB7E-4187-9E8C-EA8699D2D1A2}"/>
                </a:ext>
              </a:extLst>
            </p:cNvPr>
            <p:cNvGrpSpPr/>
            <p:nvPr/>
          </p:nvGrpSpPr>
          <p:grpSpPr>
            <a:xfrm>
              <a:off x="524849" y="2442817"/>
              <a:ext cx="2749416" cy="4706488"/>
              <a:chOff x="209099" y="1340526"/>
              <a:chExt cx="3468002" cy="5936574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C8571C14-2F27-4E34-B686-6E2CDCF3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528" y="3310241"/>
                <a:ext cx="1340572" cy="1498286"/>
              </a:xfrm>
              <a:custGeom>
                <a:avLst/>
                <a:gdLst>
                  <a:gd name="T0" fmla="*/ 210 w 502"/>
                  <a:gd name="T1" fmla="*/ 73 h 562"/>
                  <a:gd name="T2" fmla="*/ 463 w 502"/>
                  <a:gd name="T3" fmla="*/ 365 h 562"/>
                  <a:gd name="T4" fmla="*/ 463 w 502"/>
                  <a:gd name="T5" fmla="*/ 549 h 562"/>
                  <a:gd name="T6" fmla="*/ 81 w 502"/>
                  <a:gd name="T7" fmla="*/ 311 h 562"/>
                  <a:gd name="T8" fmla="*/ 48 w 502"/>
                  <a:gd name="T9" fmla="*/ 5 h 562"/>
                  <a:gd name="T10" fmla="*/ 210 w 502"/>
                  <a:gd name="T11" fmla="*/ 73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2" h="562">
                    <a:moveTo>
                      <a:pt x="210" y="73"/>
                    </a:moveTo>
                    <a:cubicBezTo>
                      <a:pt x="210" y="73"/>
                      <a:pt x="450" y="325"/>
                      <a:pt x="463" y="365"/>
                    </a:cubicBezTo>
                    <a:cubicBezTo>
                      <a:pt x="475" y="405"/>
                      <a:pt x="502" y="535"/>
                      <a:pt x="463" y="549"/>
                    </a:cubicBezTo>
                    <a:cubicBezTo>
                      <a:pt x="423" y="562"/>
                      <a:pt x="161" y="540"/>
                      <a:pt x="81" y="311"/>
                    </a:cubicBezTo>
                    <a:cubicBezTo>
                      <a:pt x="0" y="81"/>
                      <a:pt x="30" y="9"/>
                      <a:pt x="48" y="5"/>
                    </a:cubicBezTo>
                    <a:cubicBezTo>
                      <a:pt x="66" y="0"/>
                      <a:pt x="157" y="17"/>
                      <a:pt x="210" y="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00A3A6C-7791-471C-A365-60A8E2782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814" y="1340526"/>
                <a:ext cx="1248001" cy="2249144"/>
              </a:xfrm>
              <a:custGeom>
                <a:avLst/>
                <a:gdLst>
                  <a:gd name="T0" fmla="*/ 413 w 467"/>
                  <a:gd name="T1" fmla="*/ 409 h 844"/>
                  <a:gd name="T2" fmla="*/ 420 w 467"/>
                  <a:gd name="T3" fmla="*/ 446 h 844"/>
                  <a:gd name="T4" fmla="*/ 410 w 467"/>
                  <a:gd name="T5" fmla="*/ 586 h 844"/>
                  <a:gd name="T6" fmla="*/ 431 w 467"/>
                  <a:gd name="T7" fmla="*/ 664 h 844"/>
                  <a:gd name="T8" fmla="*/ 371 w 467"/>
                  <a:gd name="T9" fmla="*/ 820 h 844"/>
                  <a:gd name="T10" fmla="*/ 99 w 467"/>
                  <a:gd name="T11" fmla="*/ 595 h 844"/>
                  <a:gd name="T12" fmla="*/ 87 w 467"/>
                  <a:gd name="T13" fmla="*/ 476 h 844"/>
                  <a:gd name="T14" fmla="*/ 87 w 467"/>
                  <a:gd name="T15" fmla="*/ 475 h 844"/>
                  <a:gd name="T16" fmla="*/ 93 w 467"/>
                  <a:gd name="T17" fmla="*/ 438 h 844"/>
                  <a:gd name="T18" fmla="*/ 0 w 467"/>
                  <a:gd name="T19" fmla="*/ 380 h 844"/>
                  <a:gd name="T20" fmla="*/ 39 w 467"/>
                  <a:gd name="T21" fmla="*/ 228 h 844"/>
                  <a:gd name="T22" fmla="*/ 62 w 467"/>
                  <a:gd name="T23" fmla="*/ 98 h 844"/>
                  <a:gd name="T24" fmla="*/ 31 w 467"/>
                  <a:gd name="T25" fmla="*/ 98 h 844"/>
                  <a:gd name="T26" fmla="*/ 146 w 467"/>
                  <a:gd name="T27" fmla="*/ 4 h 844"/>
                  <a:gd name="T28" fmla="*/ 205 w 467"/>
                  <a:gd name="T29" fmla="*/ 14 h 844"/>
                  <a:gd name="T30" fmla="*/ 297 w 467"/>
                  <a:gd name="T31" fmla="*/ 15 h 844"/>
                  <a:gd name="T32" fmla="*/ 413 w 467"/>
                  <a:gd name="T33" fmla="*/ 49 h 844"/>
                  <a:gd name="T34" fmla="*/ 422 w 467"/>
                  <a:gd name="T35" fmla="*/ 72 h 844"/>
                  <a:gd name="T36" fmla="*/ 424 w 467"/>
                  <a:gd name="T37" fmla="*/ 86 h 844"/>
                  <a:gd name="T38" fmla="*/ 410 w 467"/>
                  <a:gd name="T39" fmla="*/ 124 h 844"/>
                  <a:gd name="T40" fmla="*/ 432 w 467"/>
                  <a:gd name="T41" fmla="*/ 249 h 844"/>
                  <a:gd name="T42" fmla="*/ 446 w 467"/>
                  <a:gd name="T43" fmla="*/ 374 h 844"/>
                  <a:gd name="T44" fmla="*/ 446 w 467"/>
                  <a:gd name="T45" fmla="*/ 409 h 844"/>
                  <a:gd name="T46" fmla="*/ 413 w 467"/>
                  <a:gd name="T47" fmla="*/ 409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7" h="844">
                    <a:moveTo>
                      <a:pt x="413" y="409"/>
                    </a:moveTo>
                    <a:cubicBezTo>
                      <a:pt x="413" y="409"/>
                      <a:pt x="425" y="426"/>
                      <a:pt x="420" y="446"/>
                    </a:cubicBezTo>
                    <a:cubicBezTo>
                      <a:pt x="415" y="465"/>
                      <a:pt x="385" y="526"/>
                      <a:pt x="410" y="586"/>
                    </a:cubicBezTo>
                    <a:cubicBezTo>
                      <a:pt x="418" y="605"/>
                      <a:pt x="427" y="633"/>
                      <a:pt x="431" y="664"/>
                    </a:cubicBezTo>
                    <a:cubicBezTo>
                      <a:pt x="441" y="728"/>
                      <a:pt x="433" y="803"/>
                      <a:pt x="371" y="820"/>
                    </a:cubicBezTo>
                    <a:cubicBezTo>
                      <a:pt x="280" y="844"/>
                      <a:pt x="123" y="754"/>
                      <a:pt x="99" y="595"/>
                    </a:cubicBezTo>
                    <a:cubicBezTo>
                      <a:pt x="91" y="536"/>
                      <a:pt x="87" y="499"/>
                      <a:pt x="87" y="476"/>
                    </a:cubicBezTo>
                    <a:cubicBezTo>
                      <a:pt x="87" y="475"/>
                      <a:pt x="87" y="475"/>
                      <a:pt x="87" y="475"/>
                    </a:cubicBezTo>
                    <a:cubicBezTo>
                      <a:pt x="86" y="437"/>
                      <a:pt x="93" y="438"/>
                      <a:pt x="93" y="438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0" y="380"/>
                      <a:pt x="42" y="270"/>
                      <a:pt x="39" y="228"/>
                    </a:cubicBezTo>
                    <a:cubicBezTo>
                      <a:pt x="36" y="186"/>
                      <a:pt x="19" y="171"/>
                      <a:pt x="62" y="98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46" y="13"/>
                      <a:pt x="146" y="4"/>
                    </a:cubicBezTo>
                    <a:cubicBezTo>
                      <a:pt x="146" y="4"/>
                      <a:pt x="177" y="0"/>
                      <a:pt x="205" y="14"/>
                    </a:cubicBezTo>
                    <a:cubicBezTo>
                      <a:pt x="232" y="28"/>
                      <a:pt x="262" y="22"/>
                      <a:pt x="297" y="15"/>
                    </a:cubicBezTo>
                    <a:cubicBezTo>
                      <a:pt x="332" y="8"/>
                      <a:pt x="393" y="16"/>
                      <a:pt x="413" y="49"/>
                    </a:cubicBezTo>
                    <a:cubicBezTo>
                      <a:pt x="417" y="57"/>
                      <a:pt x="421" y="65"/>
                      <a:pt x="422" y="72"/>
                    </a:cubicBezTo>
                    <a:cubicBezTo>
                      <a:pt x="423" y="77"/>
                      <a:pt x="424" y="82"/>
                      <a:pt x="424" y="86"/>
                    </a:cubicBezTo>
                    <a:cubicBezTo>
                      <a:pt x="425" y="104"/>
                      <a:pt x="418" y="118"/>
                      <a:pt x="410" y="124"/>
                    </a:cubicBezTo>
                    <a:cubicBezTo>
                      <a:pt x="410" y="124"/>
                      <a:pt x="444" y="197"/>
                      <a:pt x="432" y="249"/>
                    </a:cubicBezTo>
                    <a:cubicBezTo>
                      <a:pt x="419" y="300"/>
                      <a:pt x="412" y="315"/>
                      <a:pt x="446" y="374"/>
                    </a:cubicBezTo>
                    <a:cubicBezTo>
                      <a:pt x="446" y="374"/>
                      <a:pt x="467" y="389"/>
                      <a:pt x="446" y="409"/>
                    </a:cubicBezTo>
                    <a:cubicBezTo>
                      <a:pt x="446" y="409"/>
                      <a:pt x="436" y="417"/>
                      <a:pt x="413" y="4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4D147E2-C5A1-44B2-801C-2CD2E345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242" y="1340526"/>
                <a:ext cx="1081715" cy="608572"/>
              </a:xfrm>
              <a:custGeom>
                <a:avLst/>
                <a:gdLst>
                  <a:gd name="T0" fmla="*/ 405 w 405"/>
                  <a:gd name="T1" fmla="*/ 86 h 228"/>
                  <a:gd name="T2" fmla="*/ 178 w 405"/>
                  <a:gd name="T3" fmla="*/ 98 h 228"/>
                  <a:gd name="T4" fmla="*/ 114 w 405"/>
                  <a:gd name="T5" fmla="*/ 186 h 228"/>
                  <a:gd name="T6" fmla="*/ 20 w 405"/>
                  <a:gd name="T7" fmla="*/ 228 h 228"/>
                  <a:gd name="T8" fmla="*/ 43 w 405"/>
                  <a:gd name="T9" fmla="*/ 98 h 228"/>
                  <a:gd name="T10" fmla="*/ 12 w 405"/>
                  <a:gd name="T11" fmla="*/ 98 h 228"/>
                  <a:gd name="T12" fmla="*/ 127 w 405"/>
                  <a:gd name="T13" fmla="*/ 4 h 228"/>
                  <a:gd name="T14" fmla="*/ 186 w 405"/>
                  <a:gd name="T15" fmla="*/ 14 h 228"/>
                  <a:gd name="T16" fmla="*/ 278 w 405"/>
                  <a:gd name="T17" fmla="*/ 15 h 228"/>
                  <a:gd name="T18" fmla="*/ 394 w 405"/>
                  <a:gd name="T19" fmla="*/ 49 h 228"/>
                  <a:gd name="T20" fmla="*/ 403 w 405"/>
                  <a:gd name="T21" fmla="*/ 72 h 228"/>
                  <a:gd name="T22" fmla="*/ 405 w 405"/>
                  <a:gd name="T23" fmla="*/ 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5" h="228">
                    <a:moveTo>
                      <a:pt x="405" y="86"/>
                    </a:moveTo>
                    <a:cubicBezTo>
                      <a:pt x="358" y="84"/>
                      <a:pt x="287" y="87"/>
                      <a:pt x="178" y="98"/>
                    </a:cubicBezTo>
                    <a:cubicBezTo>
                      <a:pt x="178" y="98"/>
                      <a:pt x="118" y="122"/>
                      <a:pt x="114" y="186"/>
                    </a:cubicBezTo>
                    <a:cubicBezTo>
                      <a:pt x="114" y="186"/>
                      <a:pt x="61" y="157"/>
                      <a:pt x="20" y="228"/>
                    </a:cubicBezTo>
                    <a:cubicBezTo>
                      <a:pt x="17" y="186"/>
                      <a:pt x="0" y="171"/>
                      <a:pt x="43" y="98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2" y="98"/>
                      <a:pt x="27" y="13"/>
                      <a:pt x="127" y="4"/>
                    </a:cubicBezTo>
                    <a:cubicBezTo>
                      <a:pt x="127" y="4"/>
                      <a:pt x="158" y="0"/>
                      <a:pt x="186" y="14"/>
                    </a:cubicBezTo>
                    <a:cubicBezTo>
                      <a:pt x="213" y="28"/>
                      <a:pt x="243" y="22"/>
                      <a:pt x="278" y="15"/>
                    </a:cubicBezTo>
                    <a:cubicBezTo>
                      <a:pt x="313" y="8"/>
                      <a:pt x="374" y="16"/>
                      <a:pt x="394" y="49"/>
                    </a:cubicBezTo>
                    <a:cubicBezTo>
                      <a:pt x="398" y="57"/>
                      <a:pt x="402" y="65"/>
                      <a:pt x="403" y="72"/>
                    </a:cubicBezTo>
                    <a:cubicBezTo>
                      <a:pt x="404" y="77"/>
                      <a:pt x="405" y="82"/>
                      <a:pt x="405" y="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6524DE"/>
                  </a:gs>
                  <a:gs pos="76000">
                    <a:srgbClr val="6524D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C4DC2FE-B668-467A-B05D-874A8610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386" y="1422812"/>
                <a:ext cx="699429" cy="1808573"/>
              </a:xfrm>
              <a:custGeom>
                <a:avLst/>
                <a:gdLst>
                  <a:gd name="T0" fmla="*/ 208 w 262"/>
                  <a:gd name="T1" fmla="*/ 378 h 678"/>
                  <a:gd name="T2" fmla="*/ 215 w 262"/>
                  <a:gd name="T3" fmla="*/ 415 h 678"/>
                  <a:gd name="T4" fmla="*/ 205 w 262"/>
                  <a:gd name="T5" fmla="*/ 555 h 678"/>
                  <a:gd name="T6" fmla="*/ 226 w 262"/>
                  <a:gd name="T7" fmla="*/ 633 h 678"/>
                  <a:gd name="T8" fmla="*/ 92 w 262"/>
                  <a:gd name="T9" fmla="*/ 411 h 678"/>
                  <a:gd name="T10" fmla="*/ 45 w 262"/>
                  <a:gd name="T11" fmla="*/ 280 h 678"/>
                  <a:gd name="T12" fmla="*/ 23 w 262"/>
                  <a:gd name="T13" fmla="*/ 165 h 678"/>
                  <a:gd name="T14" fmla="*/ 56 w 262"/>
                  <a:gd name="T15" fmla="*/ 82 h 678"/>
                  <a:gd name="T16" fmla="*/ 180 w 262"/>
                  <a:gd name="T17" fmla="*/ 33 h 678"/>
                  <a:gd name="T18" fmla="*/ 217 w 262"/>
                  <a:gd name="T19" fmla="*/ 41 h 678"/>
                  <a:gd name="T20" fmla="*/ 205 w 262"/>
                  <a:gd name="T21" fmla="*/ 93 h 678"/>
                  <a:gd name="T22" fmla="*/ 227 w 262"/>
                  <a:gd name="T23" fmla="*/ 218 h 678"/>
                  <a:gd name="T24" fmla="*/ 241 w 262"/>
                  <a:gd name="T25" fmla="*/ 343 h 678"/>
                  <a:gd name="T26" fmla="*/ 241 w 262"/>
                  <a:gd name="T27" fmla="*/ 378 h 678"/>
                  <a:gd name="T28" fmla="*/ 208 w 262"/>
                  <a:gd name="T29" fmla="*/ 3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678">
                    <a:moveTo>
                      <a:pt x="208" y="378"/>
                    </a:moveTo>
                    <a:cubicBezTo>
                      <a:pt x="208" y="378"/>
                      <a:pt x="220" y="395"/>
                      <a:pt x="215" y="415"/>
                    </a:cubicBezTo>
                    <a:cubicBezTo>
                      <a:pt x="210" y="434"/>
                      <a:pt x="180" y="495"/>
                      <a:pt x="205" y="555"/>
                    </a:cubicBezTo>
                    <a:cubicBezTo>
                      <a:pt x="213" y="574"/>
                      <a:pt x="222" y="602"/>
                      <a:pt x="226" y="633"/>
                    </a:cubicBezTo>
                    <a:cubicBezTo>
                      <a:pt x="146" y="678"/>
                      <a:pt x="100" y="440"/>
                      <a:pt x="92" y="411"/>
                    </a:cubicBezTo>
                    <a:cubicBezTo>
                      <a:pt x="85" y="382"/>
                      <a:pt x="35" y="333"/>
                      <a:pt x="45" y="280"/>
                    </a:cubicBezTo>
                    <a:cubicBezTo>
                      <a:pt x="56" y="227"/>
                      <a:pt x="45" y="218"/>
                      <a:pt x="23" y="165"/>
                    </a:cubicBezTo>
                    <a:cubicBezTo>
                      <a:pt x="0" y="113"/>
                      <a:pt x="56" y="82"/>
                      <a:pt x="56" y="82"/>
                    </a:cubicBezTo>
                    <a:cubicBezTo>
                      <a:pt x="107" y="0"/>
                      <a:pt x="158" y="34"/>
                      <a:pt x="180" y="33"/>
                    </a:cubicBezTo>
                    <a:cubicBezTo>
                      <a:pt x="186" y="33"/>
                      <a:pt x="200" y="35"/>
                      <a:pt x="217" y="41"/>
                    </a:cubicBezTo>
                    <a:cubicBezTo>
                      <a:pt x="223" y="65"/>
                      <a:pt x="216" y="85"/>
                      <a:pt x="205" y="93"/>
                    </a:cubicBezTo>
                    <a:cubicBezTo>
                      <a:pt x="205" y="93"/>
                      <a:pt x="239" y="166"/>
                      <a:pt x="227" y="218"/>
                    </a:cubicBezTo>
                    <a:cubicBezTo>
                      <a:pt x="214" y="269"/>
                      <a:pt x="207" y="284"/>
                      <a:pt x="241" y="343"/>
                    </a:cubicBezTo>
                    <a:cubicBezTo>
                      <a:pt x="241" y="343"/>
                      <a:pt x="262" y="358"/>
                      <a:pt x="241" y="378"/>
                    </a:cubicBezTo>
                    <a:cubicBezTo>
                      <a:pt x="241" y="378"/>
                      <a:pt x="231" y="386"/>
                      <a:pt x="208" y="378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B5D4840E-C693-4B8E-86D8-E3E73CEB4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99" y="2329669"/>
                <a:ext cx="2883430" cy="4947431"/>
              </a:xfrm>
              <a:custGeom>
                <a:avLst/>
                <a:gdLst>
                  <a:gd name="T0" fmla="*/ 904 w 1079"/>
                  <a:gd name="T1" fmla="*/ 1856 h 1856"/>
                  <a:gd name="T2" fmla="*/ 136 w 1079"/>
                  <a:gd name="T3" fmla="*/ 1856 h 1856"/>
                  <a:gd name="T4" fmla="*/ 116 w 1079"/>
                  <a:gd name="T5" fmla="*/ 962 h 1856"/>
                  <a:gd name="T6" fmla="*/ 449 w 1079"/>
                  <a:gd name="T7" fmla="*/ 104 h 1856"/>
                  <a:gd name="T8" fmla="*/ 497 w 1079"/>
                  <a:gd name="T9" fmla="*/ 30 h 1856"/>
                  <a:gd name="T10" fmla="*/ 526 w 1079"/>
                  <a:gd name="T11" fmla="*/ 9 h 1856"/>
                  <a:gd name="T12" fmla="*/ 753 w 1079"/>
                  <a:gd name="T13" fmla="*/ 150 h 1856"/>
                  <a:gd name="T14" fmla="*/ 823 w 1079"/>
                  <a:gd name="T15" fmla="*/ 312 h 1856"/>
                  <a:gd name="T16" fmla="*/ 904 w 1079"/>
                  <a:gd name="T17" fmla="*/ 1856 h 1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9" h="1856">
                    <a:moveTo>
                      <a:pt x="904" y="1856"/>
                    </a:moveTo>
                    <a:cubicBezTo>
                      <a:pt x="136" y="1856"/>
                      <a:pt x="136" y="1856"/>
                      <a:pt x="136" y="1856"/>
                    </a:cubicBezTo>
                    <a:cubicBezTo>
                      <a:pt x="125" y="1546"/>
                      <a:pt x="232" y="1684"/>
                      <a:pt x="116" y="962"/>
                    </a:cubicBezTo>
                    <a:cubicBezTo>
                      <a:pt x="0" y="241"/>
                      <a:pt x="449" y="104"/>
                      <a:pt x="449" y="104"/>
                    </a:cubicBezTo>
                    <a:cubicBezTo>
                      <a:pt x="449" y="104"/>
                      <a:pt x="481" y="60"/>
                      <a:pt x="497" y="30"/>
                    </a:cubicBezTo>
                    <a:cubicBezTo>
                      <a:pt x="512" y="0"/>
                      <a:pt x="526" y="9"/>
                      <a:pt x="526" y="9"/>
                    </a:cubicBezTo>
                    <a:cubicBezTo>
                      <a:pt x="753" y="150"/>
                      <a:pt x="753" y="150"/>
                      <a:pt x="753" y="150"/>
                    </a:cubicBezTo>
                    <a:cubicBezTo>
                      <a:pt x="780" y="202"/>
                      <a:pt x="803" y="257"/>
                      <a:pt x="823" y="312"/>
                    </a:cubicBezTo>
                    <a:cubicBezTo>
                      <a:pt x="1079" y="1007"/>
                      <a:pt x="904" y="1856"/>
                      <a:pt x="904" y="18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1A3E269-0320-4431-A8DF-43BC01E3D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100" y="2329669"/>
                <a:ext cx="999430" cy="836572"/>
              </a:xfrm>
              <a:custGeom>
                <a:avLst/>
                <a:gdLst>
                  <a:gd name="T0" fmla="*/ 374 w 374"/>
                  <a:gd name="T1" fmla="*/ 312 h 314"/>
                  <a:gd name="T2" fmla="*/ 0 w 374"/>
                  <a:gd name="T3" fmla="*/ 104 h 314"/>
                  <a:gd name="T4" fmla="*/ 48 w 374"/>
                  <a:gd name="T5" fmla="*/ 30 h 314"/>
                  <a:gd name="T6" fmla="*/ 77 w 374"/>
                  <a:gd name="T7" fmla="*/ 9 h 314"/>
                  <a:gd name="T8" fmla="*/ 304 w 374"/>
                  <a:gd name="T9" fmla="*/ 150 h 314"/>
                  <a:gd name="T10" fmla="*/ 374 w 374"/>
                  <a:gd name="T11" fmla="*/ 31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14">
                    <a:moveTo>
                      <a:pt x="374" y="312"/>
                    </a:moveTo>
                    <a:cubicBezTo>
                      <a:pt x="222" y="314"/>
                      <a:pt x="0" y="104"/>
                      <a:pt x="0" y="104"/>
                    </a:cubicBezTo>
                    <a:cubicBezTo>
                      <a:pt x="0" y="104"/>
                      <a:pt x="32" y="60"/>
                      <a:pt x="48" y="30"/>
                    </a:cubicBezTo>
                    <a:cubicBezTo>
                      <a:pt x="63" y="0"/>
                      <a:pt x="77" y="9"/>
                      <a:pt x="77" y="9"/>
                    </a:cubicBezTo>
                    <a:cubicBezTo>
                      <a:pt x="304" y="150"/>
                      <a:pt x="304" y="150"/>
                      <a:pt x="304" y="150"/>
                    </a:cubicBezTo>
                    <a:cubicBezTo>
                      <a:pt x="331" y="202"/>
                      <a:pt x="354" y="257"/>
                      <a:pt x="374" y="3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100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68F90B1C-A4BC-499A-A3A8-6F83BFC7C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385" y="1835954"/>
                <a:ext cx="258858" cy="378858"/>
              </a:xfrm>
              <a:custGeom>
                <a:avLst/>
                <a:gdLst>
                  <a:gd name="T0" fmla="*/ 75 w 97"/>
                  <a:gd name="T1" fmla="*/ 34 h 142"/>
                  <a:gd name="T2" fmla="*/ 11 w 97"/>
                  <a:gd name="T3" fmla="*/ 66 h 142"/>
                  <a:gd name="T4" fmla="*/ 74 w 97"/>
                  <a:gd name="T5" fmla="*/ 132 h 142"/>
                  <a:gd name="T6" fmla="*/ 75 w 97"/>
                  <a:gd name="T7" fmla="*/ 3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42">
                    <a:moveTo>
                      <a:pt x="75" y="34"/>
                    </a:moveTo>
                    <a:cubicBezTo>
                      <a:pt x="75" y="34"/>
                      <a:pt x="22" y="0"/>
                      <a:pt x="11" y="66"/>
                    </a:cubicBezTo>
                    <a:cubicBezTo>
                      <a:pt x="0" y="132"/>
                      <a:pt x="59" y="142"/>
                      <a:pt x="74" y="132"/>
                    </a:cubicBezTo>
                    <a:cubicBezTo>
                      <a:pt x="74" y="132"/>
                      <a:pt x="97" y="82"/>
                      <a:pt x="75" y="34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870DA8A-4FAB-4AF9-8E9C-77B8A630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962" y="1895956"/>
                <a:ext cx="1001144" cy="1693715"/>
              </a:xfrm>
              <a:custGeom>
                <a:avLst/>
                <a:gdLst>
                  <a:gd name="T0" fmla="*/ 284 w 375"/>
                  <a:gd name="T1" fmla="*/ 612 h 636"/>
                  <a:gd name="T2" fmla="*/ 12 w 375"/>
                  <a:gd name="T3" fmla="*/ 387 h 636"/>
                  <a:gd name="T4" fmla="*/ 0 w 375"/>
                  <a:gd name="T5" fmla="*/ 268 h 636"/>
                  <a:gd name="T6" fmla="*/ 0 w 375"/>
                  <a:gd name="T7" fmla="*/ 267 h 636"/>
                  <a:gd name="T8" fmla="*/ 6 w 375"/>
                  <a:gd name="T9" fmla="*/ 230 h 636"/>
                  <a:gd name="T10" fmla="*/ 36 w 375"/>
                  <a:gd name="T11" fmla="*/ 12 h 636"/>
                  <a:gd name="T12" fmla="*/ 64 w 375"/>
                  <a:gd name="T13" fmla="*/ 62 h 636"/>
                  <a:gd name="T14" fmla="*/ 173 w 375"/>
                  <a:gd name="T15" fmla="*/ 216 h 636"/>
                  <a:gd name="T16" fmla="*/ 226 w 375"/>
                  <a:gd name="T17" fmla="*/ 205 h 636"/>
                  <a:gd name="T18" fmla="*/ 326 w 375"/>
                  <a:gd name="T19" fmla="*/ 201 h 636"/>
                  <a:gd name="T20" fmla="*/ 333 w 375"/>
                  <a:gd name="T21" fmla="*/ 238 h 636"/>
                  <a:gd name="T22" fmla="*/ 323 w 375"/>
                  <a:gd name="T23" fmla="*/ 378 h 636"/>
                  <a:gd name="T24" fmla="*/ 284 w 375"/>
                  <a:gd name="T25" fmla="*/ 61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636">
                    <a:moveTo>
                      <a:pt x="284" y="612"/>
                    </a:moveTo>
                    <a:cubicBezTo>
                      <a:pt x="193" y="636"/>
                      <a:pt x="36" y="546"/>
                      <a:pt x="12" y="387"/>
                    </a:cubicBezTo>
                    <a:cubicBezTo>
                      <a:pt x="4" y="328"/>
                      <a:pt x="0" y="291"/>
                      <a:pt x="0" y="26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2" y="249"/>
                      <a:pt x="4" y="235"/>
                      <a:pt x="6" y="230"/>
                    </a:cubicBezTo>
                    <a:cubicBezTo>
                      <a:pt x="6" y="230"/>
                      <a:pt x="55" y="77"/>
                      <a:pt x="36" y="12"/>
                    </a:cubicBezTo>
                    <a:cubicBezTo>
                      <a:pt x="36" y="12"/>
                      <a:pt x="53" y="0"/>
                      <a:pt x="64" y="62"/>
                    </a:cubicBezTo>
                    <a:cubicBezTo>
                      <a:pt x="74" y="123"/>
                      <a:pt x="134" y="202"/>
                      <a:pt x="173" y="216"/>
                    </a:cubicBezTo>
                    <a:cubicBezTo>
                      <a:pt x="212" y="229"/>
                      <a:pt x="214" y="208"/>
                      <a:pt x="226" y="205"/>
                    </a:cubicBezTo>
                    <a:cubicBezTo>
                      <a:pt x="238" y="204"/>
                      <a:pt x="263" y="178"/>
                      <a:pt x="326" y="201"/>
                    </a:cubicBezTo>
                    <a:cubicBezTo>
                      <a:pt x="326" y="201"/>
                      <a:pt x="338" y="218"/>
                      <a:pt x="333" y="238"/>
                    </a:cubicBezTo>
                    <a:cubicBezTo>
                      <a:pt x="328" y="257"/>
                      <a:pt x="297" y="318"/>
                      <a:pt x="323" y="378"/>
                    </a:cubicBezTo>
                    <a:cubicBezTo>
                      <a:pt x="349" y="437"/>
                      <a:pt x="375" y="587"/>
                      <a:pt x="284" y="6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7FFB"/>
                  </a:gs>
                  <a:gs pos="100000">
                    <a:srgbClr val="FB95E9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16FA9B5-4461-4B4F-9235-D02206F69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100" y="1340526"/>
                <a:ext cx="1071430" cy="330858"/>
              </a:xfrm>
              <a:custGeom>
                <a:avLst/>
                <a:gdLst>
                  <a:gd name="T0" fmla="*/ 379 w 401"/>
                  <a:gd name="T1" fmla="*/ 124 h 124"/>
                  <a:gd name="T2" fmla="*/ 258 w 401"/>
                  <a:gd name="T3" fmla="*/ 113 h 124"/>
                  <a:gd name="T4" fmla="*/ 166 w 401"/>
                  <a:gd name="T5" fmla="*/ 98 h 124"/>
                  <a:gd name="T6" fmla="*/ 0 w 401"/>
                  <a:gd name="T7" fmla="*/ 98 h 124"/>
                  <a:gd name="T8" fmla="*/ 115 w 401"/>
                  <a:gd name="T9" fmla="*/ 4 h 124"/>
                  <a:gd name="T10" fmla="*/ 174 w 401"/>
                  <a:gd name="T11" fmla="*/ 14 h 124"/>
                  <a:gd name="T12" fmla="*/ 266 w 401"/>
                  <a:gd name="T13" fmla="*/ 15 h 124"/>
                  <a:gd name="T14" fmla="*/ 382 w 401"/>
                  <a:gd name="T15" fmla="*/ 49 h 124"/>
                  <a:gd name="T16" fmla="*/ 379 w 401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124">
                    <a:moveTo>
                      <a:pt x="379" y="124"/>
                    </a:moveTo>
                    <a:cubicBezTo>
                      <a:pt x="354" y="103"/>
                      <a:pt x="299" y="110"/>
                      <a:pt x="258" y="113"/>
                    </a:cubicBezTo>
                    <a:cubicBezTo>
                      <a:pt x="217" y="117"/>
                      <a:pt x="166" y="98"/>
                      <a:pt x="166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15" y="13"/>
                      <a:pt x="115" y="4"/>
                    </a:cubicBezTo>
                    <a:cubicBezTo>
                      <a:pt x="115" y="4"/>
                      <a:pt x="146" y="0"/>
                      <a:pt x="174" y="14"/>
                    </a:cubicBezTo>
                    <a:cubicBezTo>
                      <a:pt x="201" y="28"/>
                      <a:pt x="231" y="22"/>
                      <a:pt x="266" y="15"/>
                    </a:cubicBezTo>
                    <a:cubicBezTo>
                      <a:pt x="301" y="8"/>
                      <a:pt x="362" y="16"/>
                      <a:pt x="382" y="49"/>
                    </a:cubicBezTo>
                    <a:cubicBezTo>
                      <a:pt x="401" y="81"/>
                      <a:pt x="393" y="114"/>
                      <a:pt x="379" y="124"/>
                    </a:cubicBezTo>
                    <a:close/>
                  </a:path>
                </a:pathLst>
              </a:custGeom>
              <a:gradFill>
                <a:gsLst>
                  <a:gs pos="28000">
                    <a:srgbClr val="6313DC"/>
                  </a:gs>
                  <a:gs pos="100000">
                    <a:srgbClr val="1E3ADA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BF4B088-9F78-4017-BB28-01D01B8E1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814" y="4258241"/>
                <a:ext cx="761143" cy="908572"/>
              </a:xfrm>
              <a:custGeom>
                <a:avLst/>
                <a:gdLst>
                  <a:gd name="T0" fmla="*/ 265 w 285"/>
                  <a:gd name="T1" fmla="*/ 0 h 341"/>
                  <a:gd name="T2" fmla="*/ 68 w 285"/>
                  <a:gd name="T3" fmla="*/ 96 h 341"/>
                  <a:gd name="T4" fmla="*/ 0 w 285"/>
                  <a:gd name="T5" fmla="*/ 232 h 341"/>
                  <a:gd name="T6" fmla="*/ 3 w 285"/>
                  <a:gd name="T7" fmla="*/ 341 h 341"/>
                  <a:gd name="T8" fmla="*/ 41 w 285"/>
                  <a:gd name="T9" fmla="*/ 303 h 341"/>
                  <a:gd name="T10" fmla="*/ 41 w 285"/>
                  <a:gd name="T11" fmla="*/ 224 h 341"/>
                  <a:gd name="T12" fmla="*/ 93 w 285"/>
                  <a:gd name="T13" fmla="*/ 156 h 341"/>
                  <a:gd name="T14" fmla="*/ 62 w 285"/>
                  <a:gd name="T15" fmla="*/ 256 h 341"/>
                  <a:gd name="T16" fmla="*/ 106 w 285"/>
                  <a:gd name="T17" fmla="*/ 323 h 341"/>
                  <a:gd name="T18" fmla="*/ 117 w 285"/>
                  <a:gd name="T19" fmla="*/ 275 h 341"/>
                  <a:gd name="T20" fmla="*/ 101 w 285"/>
                  <a:gd name="T21" fmla="*/ 237 h 341"/>
                  <a:gd name="T22" fmla="*/ 136 w 285"/>
                  <a:gd name="T23" fmla="*/ 172 h 341"/>
                  <a:gd name="T24" fmla="*/ 133 w 285"/>
                  <a:gd name="T25" fmla="*/ 239 h 341"/>
                  <a:gd name="T26" fmla="*/ 168 w 285"/>
                  <a:gd name="T27" fmla="*/ 301 h 341"/>
                  <a:gd name="T28" fmla="*/ 185 w 285"/>
                  <a:gd name="T29" fmla="*/ 257 h 341"/>
                  <a:gd name="T30" fmla="*/ 180 w 285"/>
                  <a:gd name="T31" fmla="*/ 196 h 341"/>
                  <a:gd name="T32" fmla="*/ 285 w 285"/>
                  <a:gd name="T33" fmla="*/ 100 h 341"/>
                  <a:gd name="T34" fmla="*/ 265 w 285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341">
                    <a:moveTo>
                      <a:pt x="265" y="0"/>
                    </a:moveTo>
                    <a:cubicBezTo>
                      <a:pt x="265" y="0"/>
                      <a:pt x="85" y="79"/>
                      <a:pt x="68" y="96"/>
                    </a:cubicBezTo>
                    <a:cubicBezTo>
                      <a:pt x="51" y="113"/>
                      <a:pt x="0" y="232"/>
                      <a:pt x="0" y="232"/>
                    </a:cubicBezTo>
                    <a:cubicBezTo>
                      <a:pt x="3" y="341"/>
                      <a:pt x="3" y="341"/>
                      <a:pt x="3" y="341"/>
                    </a:cubicBezTo>
                    <a:cubicBezTo>
                      <a:pt x="3" y="341"/>
                      <a:pt x="42" y="329"/>
                      <a:pt x="41" y="303"/>
                    </a:cubicBezTo>
                    <a:cubicBezTo>
                      <a:pt x="39" y="278"/>
                      <a:pt x="35" y="230"/>
                      <a:pt x="41" y="224"/>
                    </a:cubicBezTo>
                    <a:cubicBezTo>
                      <a:pt x="46" y="218"/>
                      <a:pt x="93" y="156"/>
                      <a:pt x="93" y="156"/>
                    </a:cubicBezTo>
                    <a:cubicBezTo>
                      <a:pt x="93" y="156"/>
                      <a:pt x="59" y="250"/>
                      <a:pt x="62" y="256"/>
                    </a:cubicBezTo>
                    <a:cubicBezTo>
                      <a:pt x="64" y="262"/>
                      <a:pt x="106" y="323"/>
                      <a:pt x="106" y="323"/>
                    </a:cubicBezTo>
                    <a:cubicBezTo>
                      <a:pt x="106" y="323"/>
                      <a:pt x="128" y="296"/>
                      <a:pt x="117" y="275"/>
                    </a:cubicBezTo>
                    <a:cubicBezTo>
                      <a:pt x="106" y="255"/>
                      <a:pt x="101" y="237"/>
                      <a:pt x="101" y="237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133" y="239"/>
                      <a:pt x="133" y="239"/>
                      <a:pt x="133" y="239"/>
                    </a:cubicBezTo>
                    <a:cubicBezTo>
                      <a:pt x="168" y="301"/>
                      <a:pt x="168" y="301"/>
                      <a:pt x="168" y="301"/>
                    </a:cubicBezTo>
                    <a:cubicBezTo>
                      <a:pt x="168" y="301"/>
                      <a:pt x="197" y="274"/>
                      <a:pt x="185" y="257"/>
                    </a:cubicBezTo>
                    <a:cubicBezTo>
                      <a:pt x="172" y="240"/>
                      <a:pt x="180" y="196"/>
                      <a:pt x="180" y="196"/>
                    </a:cubicBezTo>
                    <a:cubicBezTo>
                      <a:pt x="285" y="100"/>
                      <a:pt x="285" y="100"/>
                      <a:pt x="285" y="100"/>
                    </a:cubicBez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52C1A77F-D0D3-4856-91DD-AD841A991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100" y="3680527"/>
                <a:ext cx="387429" cy="685715"/>
              </a:xfrm>
              <a:custGeom>
                <a:avLst/>
                <a:gdLst>
                  <a:gd name="T0" fmla="*/ 21 w 145"/>
                  <a:gd name="T1" fmla="*/ 257 h 257"/>
                  <a:gd name="T2" fmla="*/ 3 w 145"/>
                  <a:gd name="T3" fmla="*/ 120 h 257"/>
                  <a:gd name="T4" fmla="*/ 50 w 145"/>
                  <a:gd name="T5" fmla="*/ 37 h 257"/>
                  <a:gd name="T6" fmla="*/ 108 w 145"/>
                  <a:gd name="T7" fmla="*/ 0 h 257"/>
                  <a:gd name="T8" fmla="*/ 102 w 145"/>
                  <a:gd name="T9" fmla="*/ 33 h 257"/>
                  <a:gd name="T10" fmla="*/ 60 w 145"/>
                  <a:gd name="T11" fmla="*/ 61 h 257"/>
                  <a:gd name="T12" fmla="*/ 43 w 145"/>
                  <a:gd name="T13" fmla="*/ 112 h 257"/>
                  <a:gd name="T14" fmla="*/ 84 w 145"/>
                  <a:gd name="T15" fmla="*/ 60 h 257"/>
                  <a:gd name="T16" fmla="*/ 135 w 145"/>
                  <a:gd name="T17" fmla="*/ 60 h 257"/>
                  <a:gd name="T18" fmla="*/ 114 w 145"/>
                  <a:gd name="T19" fmla="*/ 83 h 257"/>
                  <a:gd name="T20" fmla="*/ 88 w 145"/>
                  <a:gd name="T21" fmla="*/ 88 h 257"/>
                  <a:gd name="T22" fmla="*/ 67 w 145"/>
                  <a:gd name="T23" fmla="*/ 129 h 257"/>
                  <a:gd name="T24" fmla="*/ 100 w 145"/>
                  <a:gd name="T25" fmla="*/ 104 h 257"/>
                  <a:gd name="T26" fmla="*/ 145 w 145"/>
                  <a:gd name="T27" fmla="*/ 100 h 257"/>
                  <a:gd name="T28" fmla="*/ 128 w 145"/>
                  <a:gd name="T29" fmla="*/ 125 h 257"/>
                  <a:gd name="T30" fmla="*/ 94 w 145"/>
                  <a:gd name="T31" fmla="*/ 144 h 257"/>
                  <a:gd name="T32" fmla="*/ 81 w 145"/>
                  <a:gd name="T33" fmla="*/ 232 h 257"/>
                  <a:gd name="T34" fmla="*/ 21 w 145"/>
                  <a:gd name="T3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5" h="257">
                    <a:moveTo>
                      <a:pt x="21" y="257"/>
                    </a:moveTo>
                    <a:cubicBezTo>
                      <a:pt x="21" y="257"/>
                      <a:pt x="0" y="134"/>
                      <a:pt x="3" y="120"/>
                    </a:cubicBezTo>
                    <a:cubicBezTo>
                      <a:pt x="6" y="105"/>
                      <a:pt x="50" y="37"/>
                      <a:pt x="50" y="37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116" y="25"/>
                      <a:pt x="102" y="33"/>
                    </a:cubicBezTo>
                    <a:cubicBezTo>
                      <a:pt x="88" y="41"/>
                      <a:pt x="61" y="56"/>
                      <a:pt x="60" y="61"/>
                    </a:cubicBezTo>
                    <a:cubicBezTo>
                      <a:pt x="59" y="66"/>
                      <a:pt x="43" y="112"/>
                      <a:pt x="43" y="112"/>
                    </a:cubicBezTo>
                    <a:cubicBezTo>
                      <a:pt x="43" y="112"/>
                      <a:pt x="80" y="61"/>
                      <a:pt x="84" y="60"/>
                    </a:cubicBezTo>
                    <a:cubicBezTo>
                      <a:pt x="89" y="60"/>
                      <a:pt x="135" y="60"/>
                      <a:pt x="135" y="60"/>
                    </a:cubicBezTo>
                    <a:cubicBezTo>
                      <a:pt x="135" y="60"/>
                      <a:pt x="128" y="81"/>
                      <a:pt x="114" y="83"/>
                    </a:cubicBezTo>
                    <a:cubicBezTo>
                      <a:pt x="99" y="84"/>
                      <a:pt x="88" y="88"/>
                      <a:pt x="88" y="88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45" y="100"/>
                      <a:pt x="145" y="100"/>
                      <a:pt x="145" y="100"/>
                    </a:cubicBezTo>
                    <a:cubicBezTo>
                      <a:pt x="145" y="100"/>
                      <a:pt x="141" y="125"/>
                      <a:pt x="128" y="125"/>
                    </a:cubicBezTo>
                    <a:cubicBezTo>
                      <a:pt x="115" y="124"/>
                      <a:pt x="94" y="144"/>
                      <a:pt x="94" y="144"/>
                    </a:cubicBezTo>
                    <a:cubicBezTo>
                      <a:pt x="81" y="232"/>
                      <a:pt x="81" y="232"/>
                      <a:pt x="81" y="232"/>
                    </a:cubicBezTo>
                    <a:lnTo>
                      <a:pt x="21" y="25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F758C60-4BC8-48B0-853B-79E4FE11DEC0}"/>
                  </a:ext>
                </a:extLst>
              </p:cNvPr>
              <p:cNvSpPr>
                <a:spLocks/>
              </p:cNvSpPr>
              <p:nvPr/>
            </p:nvSpPr>
            <p:spPr bwMode="auto">
              <a:xfrm rot="487774">
                <a:off x="2302872" y="4062813"/>
                <a:ext cx="1145143" cy="673715"/>
              </a:xfrm>
              <a:custGeom>
                <a:avLst/>
                <a:gdLst>
                  <a:gd name="T0" fmla="*/ 82 w 428"/>
                  <a:gd name="T1" fmla="*/ 54 h 253"/>
                  <a:gd name="T2" fmla="*/ 282 w 428"/>
                  <a:gd name="T3" fmla="*/ 41 h 253"/>
                  <a:gd name="T4" fmla="*/ 326 w 428"/>
                  <a:gd name="T5" fmla="*/ 235 h 253"/>
                  <a:gd name="T6" fmla="*/ 59 w 428"/>
                  <a:gd name="T7" fmla="*/ 170 h 253"/>
                  <a:gd name="T8" fmla="*/ 82 w 428"/>
                  <a:gd name="T9" fmla="*/ 5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3">
                    <a:moveTo>
                      <a:pt x="82" y="54"/>
                    </a:moveTo>
                    <a:cubicBezTo>
                      <a:pt x="82" y="54"/>
                      <a:pt x="169" y="0"/>
                      <a:pt x="282" y="41"/>
                    </a:cubicBezTo>
                    <a:cubicBezTo>
                      <a:pt x="428" y="93"/>
                      <a:pt x="371" y="223"/>
                      <a:pt x="326" y="235"/>
                    </a:cubicBezTo>
                    <a:cubicBezTo>
                      <a:pt x="260" y="253"/>
                      <a:pt x="93" y="170"/>
                      <a:pt x="59" y="170"/>
                    </a:cubicBezTo>
                    <a:cubicBezTo>
                      <a:pt x="25" y="170"/>
                      <a:pt x="0" y="102"/>
                      <a:pt x="8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5402D44F-972F-4278-8406-D3E44C9F1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385" y="3011955"/>
                <a:ext cx="2713716" cy="2492573"/>
              </a:xfrm>
              <a:custGeom>
                <a:avLst/>
                <a:gdLst>
                  <a:gd name="T0" fmla="*/ 154 w 1016"/>
                  <a:gd name="T1" fmla="*/ 0 h 935"/>
                  <a:gd name="T2" fmla="*/ 461 w 1016"/>
                  <a:gd name="T3" fmla="*/ 248 h 935"/>
                  <a:gd name="T4" fmla="*/ 785 w 1016"/>
                  <a:gd name="T5" fmla="*/ 556 h 935"/>
                  <a:gd name="T6" fmla="*/ 901 w 1016"/>
                  <a:gd name="T7" fmla="*/ 822 h 935"/>
                  <a:gd name="T8" fmla="*/ 331 w 1016"/>
                  <a:gd name="T9" fmla="*/ 781 h 935"/>
                  <a:gd name="T10" fmla="*/ 10 w 1016"/>
                  <a:gd name="T11" fmla="*/ 204 h 935"/>
                  <a:gd name="T12" fmla="*/ 154 w 1016"/>
                  <a:gd name="T13" fmla="*/ 0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6" h="935">
                    <a:moveTo>
                      <a:pt x="154" y="0"/>
                    </a:moveTo>
                    <a:cubicBezTo>
                      <a:pt x="154" y="0"/>
                      <a:pt x="317" y="11"/>
                      <a:pt x="461" y="248"/>
                    </a:cubicBezTo>
                    <a:cubicBezTo>
                      <a:pt x="604" y="484"/>
                      <a:pt x="785" y="556"/>
                      <a:pt x="785" y="556"/>
                    </a:cubicBezTo>
                    <a:cubicBezTo>
                      <a:pt x="785" y="556"/>
                      <a:pt x="1016" y="720"/>
                      <a:pt x="901" y="822"/>
                    </a:cubicBezTo>
                    <a:cubicBezTo>
                      <a:pt x="787" y="925"/>
                      <a:pt x="485" y="935"/>
                      <a:pt x="331" y="781"/>
                    </a:cubicBezTo>
                    <a:cubicBezTo>
                      <a:pt x="178" y="628"/>
                      <a:pt x="0" y="341"/>
                      <a:pt x="10" y="204"/>
                    </a:cubicBezTo>
                    <a:cubicBezTo>
                      <a:pt x="21" y="68"/>
                      <a:pt x="68" y="10"/>
                      <a:pt x="15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3F705E-7B0E-4989-B447-76E85BC850C4}"/>
                </a:ext>
              </a:extLst>
            </p:cNvPr>
            <p:cNvSpPr/>
            <p:nvPr/>
          </p:nvSpPr>
          <p:spPr>
            <a:xfrm flipH="1">
              <a:off x="662569" y="2575406"/>
              <a:ext cx="333828" cy="33382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CA7247A-56C4-4D0D-A7EB-5B7C8EDC3148}"/>
                </a:ext>
              </a:extLst>
            </p:cNvPr>
            <p:cNvSpPr/>
            <p:nvPr/>
          </p:nvSpPr>
          <p:spPr>
            <a:xfrm flipH="1">
              <a:off x="3192720" y="5092277"/>
              <a:ext cx="191756" cy="19175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100000">
                  <a:srgbClr val="6C92E1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EDADB6E4-A33D-42FA-AF99-6073BF0A1F07}"/>
                </a:ext>
              </a:extLst>
            </p:cNvPr>
            <p:cNvSpPr/>
            <p:nvPr/>
          </p:nvSpPr>
          <p:spPr>
            <a:xfrm>
              <a:off x="117404" y="5337893"/>
              <a:ext cx="319314" cy="319314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02153CFD-6A73-4AE2-B9B2-267A2F60EC4E}"/>
                </a:ext>
              </a:extLst>
            </p:cNvPr>
            <p:cNvSpPr/>
            <p:nvPr/>
          </p:nvSpPr>
          <p:spPr>
            <a:xfrm>
              <a:off x="3656166" y="3941881"/>
              <a:ext cx="271578" cy="271578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Diamond 40">
              <a:extLst>
                <a:ext uri="{FF2B5EF4-FFF2-40B4-BE49-F238E27FC236}">
                  <a16:creationId xmlns:a16="http://schemas.microsoft.com/office/drawing/2014/main" id="{7381A731-66EF-4CDC-94CA-BB0DA3E7292C}"/>
                </a:ext>
              </a:extLst>
            </p:cNvPr>
            <p:cNvSpPr/>
            <p:nvPr/>
          </p:nvSpPr>
          <p:spPr>
            <a:xfrm>
              <a:off x="2941210" y="1951388"/>
              <a:ext cx="404893" cy="404893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BF380F0-E581-41AD-B9B8-4693DE21F634}"/>
              </a:ext>
            </a:extLst>
          </p:cNvPr>
          <p:cNvSpPr txBox="1"/>
          <p:nvPr/>
        </p:nvSpPr>
        <p:spPr>
          <a:xfrm>
            <a:off x="5366856" y="1671236"/>
            <a:ext cx="6172201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some actions you as students can take to encourage more responsible social media interactions?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5A790B0A-0491-4358-8078-EF85845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867D09-C382-4701-9BF7-96F883035327}"/>
              </a:ext>
            </a:extLst>
          </p:cNvPr>
          <p:cNvSpPr/>
          <p:nvPr/>
        </p:nvSpPr>
        <p:spPr>
          <a:xfrm>
            <a:off x="0" y="6273951"/>
            <a:ext cx="12192000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22DAD9-EEE2-4ED6-AAE7-27083529393B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BEAD1194-21A3-41FC-B339-4204CAA29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589661" y="865651"/>
            <a:ext cx="63618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sz="2800" b="1" i="0" dirty="0"/>
              <a:t>Do you know what House Bill 505 does?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AF7FE-5978-4B5F-90E1-044AC25EC230}"/>
              </a:ext>
            </a:extLst>
          </p:cNvPr>
          <p:cNvSpPr txBox="1"/>
          <p:nvPr/>
        </p:nvSpPr>
        <p:spPr>
          <a:xfrm>
            <a:off x="726781" y="273553"/>
            <a:ext cx="5369219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A55DA-183A-4D18-85CD-0F3BC09D5269}"/>
              </a:ext>
            </a:extLst>
          </p:cNvPr>
          <p:cNvSpPr txBox="1"/>
          <p:nvPr/>
        </p:nvSpPr>
        <p:spPr>
          <a:xfrm>
            <a:off x="726781" y="1800992"/>
            <a:ext cx="288373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endParaRPr lang="en-US" b="1" dirty="0">
              <a:latin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EAF3D-6FC9-46CB-B4A4-9B8CA760AE20}"/>
              </a:ext>
            </a:extLst>
          </p:cNvPr>
          <p:cNvSpPr txBox="1"/>
          <p:nvPr/>
        </p:nvSpPr>
        <p:spPr>
          <a:xfrm>
            <a:off x="726781" y="2274346"/>
            <a:ext cx="5369219" cy="2831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dirty="0"/>
              <a:t>House bill 505 makes it a felony to participate in violence during a protest.</a:t>
            </a:r>
          </a:p>
          <a:p>
            <a:endParaRPr lang="en-US" sz="24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dirty="0"/>
              <a:t>The bill passed the House &amp; has been recommended to the Senate </a:t>
            </a:r>
            <a:r>
              <a:rPr lang="en-US" sz="2400" i="0"/>
              <a:t>Judiciary Committee.</a:t>
            </a:r>
            <a:endParaRPr lang="en-US" sz="24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0" dirty="0"/>
          </a:p>
          <a:p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4BDD46D-5622-4214-BB0F-56DBD2A62E23}"/>
              </a:ext>
            </a:extLst>
          </p:cNvPr>
          <p:cNvSpPr/>
          <p:nvPr/>
        </p:nvSpPr>
        <p:spPr>
          <a:xfrm>
            <a:off x="0" y="6273951"/>
            <a:ext cx="12192000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Picture 162" descr="This image is of two sets of hands putting puzzle pieces together. ">
            <a:extLst>
              <a:ext uri="{FF2B5EF4-FFF2-40B4-BE49-F238E27FC236}">
                <a16:creationId xmlns:a16="http://schemas.microsoft.com/office/drawing/2014/main" id="{AB835B29-19DB-41C9-9C29-FB52358C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4"/>
          <a:stretch/>
        </p:blipFill>
        <p:spPr>
          <a:xfrm>
            <a:off x="7548019" y="0"/>
            <a:ext cx="4643982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742FBE-036F-4DFE-8055-4FB3A133D0BA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67" name="Picture 66" descr="A picture containing text&#10;&#10;Description automatically generated">
            <a:extLst>
              <a:ext uri="{FF2B5EF4-FFF2-40B4-BE49-F238E27FC236}">
                <a16:creationId xmlns:a16="http://schemas.microsoft.com/office/drawing/2014/main" id="{A4587C00-6914-4E3F-8DE9-663A21A8A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  <p:sp>
        <p:nvSpPr>
          <p:cNvPr id="53" name="Title 52" hidden="1">
            <a:extLst>
              <a:ext uri="{FF2B5EF4-FFF2-40B4-BE49-F238E27FC236}">
                <a16:creationId xmlns:a16="http://schemas.microsoft.com/office/drawing/2014/main" id="{6BCAF586-A14B-4A3B-A249-655ADDB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8</a:t>
            </a:r>
          </a:p>
        </p:txBody>
      </p:sp>
    </p:spTree>
    <p:extLst>
      <p:ext uri="{BB962C8B-B14F-4D97-AF65-F5344CB8AC3E}">
        <p14:creationId xmlns:p14="http://schemas.microsoft.com/office/powerpoint/2010/main" val="22253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733192" y="4331033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grpSp>
        <p:nvGrpSpPr>
          <p:cNvPr id="5" name="Group 4" descr="This image is an icon of three human beings. ">
            <a:extLst>
              <a:ext uri="{FF2B5EF4-FFF2-40B4-BE49-F238E27FC236}">
                <a16:creationId xmlns:a16="http://schemas.microsoft.com/office/drawing/2014/main" id="{5D1C056A-1D7A-4D89-A2E0-446D9944C6FB}"/>
              </a:ext>
            </a:extLst>
          </p:cNvPr>
          <p:cNvGrpSpPr/>
          <p:nvPr/>
        </p:nvGrpSpPr>
        <p:grpSpPr>
          <a:xfrm>
            <a:off x="791651" y="3549996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C9FAB44B-F1A9-406C-8DC0-7BC29AA64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12B0F9D4-64CB-42CD-88AA-7E8CAD1F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0FD5A500-BBCF-4857-86E7-EBF5AA53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443598C0-BD9C-4522-87F3-C9C8F628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426B4897-8470-4A76-9FA9-4E7CD62BF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08884941-111D-4BB6-BD63-1DA532A17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0E89D6C0-E5F8-47FF-8190-4361ED777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F2B683ED-11A9-4ED1-A941-C7F0C509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4" name="Freeform 43">
              <a:extLst>
                <a:ext uri="{FF2B5EF4-FFF2-40B4-BE49-F238E27FC236}">
                  <a16:creationId xmlns:a16="http://schemas.microsoft.com/office/drawing/2014/main" id="{5F24A4C5-7DDA-4711-B85E-9A434870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Title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10</a:t>
            </a:r>
          </a:p>
        </p:txBody>
      </p:sp>
      <p:grpSp>
        <p:nvGrpSpPr>
          <p:cNvPr id="19" name="Group 18" descr="This image is a logo that reads &quot;24.&quot; ">
            <a:extLst>
              <a:ext uri="{FF2B5EF4-FFF2-40B4-BE49-F238E27FC236}">
                <a16:creationId xmlns:a16="http://schemas.microsoft.com/office/drawing/2014/main" id="{28514796-5CCE-4908-9069-378D749B8407}"/>
              </a:ext>
            </a:extLst>
          </p:cNvPr>
          <p:cNvGrpSpPr/>
          <p:nvPr/>
        </p:nvGrpSpPr>
        <p:grpSpPr>
          <a:xfrm>
            <a:off x="733192" y="531685"/>
            <a:ext cx="530996" cy="530996"/>
            <a:chOff x="1116392" y="531685"/>
            <a:chExt cx="530996" cy="53099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DAFE0C3-ADBF-4568-8971-E7BB1DC18FCF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6C540A9-B6C9-4A39-B2A9-F8D99AAA7515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27" name="Freeform 11">
                <a:hlinkClick r:id="rId3"/>
                <a:extLst>
                  <a:ext uri="{FF2B5EF4-FFF2-40B4-BE49-F238E27FC236}">
                    <a16:creationId xmlns:a16="http://schemas.microsoft.com/office/drawing/2014/main" id="{AFF915B9-3BC1-4270-81D2-171636BAF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DD109419-50C7-4E35-AC9A-AE0655C35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16E01E4-63E9-405B-879A-C4C014A49403}"/>
              </a:ext>
            </a:extLst>
          </p:cNvPr>
          <p:cNvSpPr/>
          <p:nvPr/>
        </p:nvSpPr>
        <p:spPr>
          <a:xfrm>
            <a:off x="0" y="6273951"/>
            <a:ext cx="12192000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 descr="This image is an abstract decorative shape. ">
            <a:extLst>
              <a:ext uri="{FF2B5EF4-FFF2-40B4-BE49-F238E27FC236}">
                <a16:creationId xmlns:a16="http://schemas.microsoft.com/office/drawing/2014/main" id="{EB5E6546-95D4-4786-8E1C-901AF49A14EE}"/>
              </a:ext>
            </a:extLst>
          </p:cNvPr>
          <p:cNvGrpSpPr/>
          <p:nvPr/>
        </p:nvGrpSpPr>
        <p:grpSpPr>
          <a:xfrm rot="17345243" flipV="1">
            <a:off x="5013856" y="-4494937"/>
            <a:ext cx="8182044" cy="13014841"/>
            <a:chOff x="4855953" y="-2833465"/>
            <a:chExt cx="8948964" cy="12105059"/>
          </a:xfrm>
          <a:gradFill flip="none" rotWithShape="1">
            <a:gsLst>
              <a:gs pos="0">
                <a:srgbClr val="004AAD"/>
              </a:gs>
              <a:gs pos="49000">
                <a:srgbClr val="38B6FF"/>
              </a:gs>
              <a:gs pos="68000">
                <a:srgbClr val="BA89E0"/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987EC30-5FA5-4560-88B6-76432AA3F8F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2183402F-C395-4B0B-9346-25B1BE610DA3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E6787B2-EAAA-47DA-8FD2-9BDC6DB030B0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DE2DD2B-A282-4718-9EBA-A62A4EE63D84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E5E1C166-518C-4FD8-8D10-EDA34ECF6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733192" y="2044635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369BDDB6-A69A-415D-B73D-D630C736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11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5E618-473F-4628-9318-6E1FCFFE0471}"/>
              </a:ext>
            </a:extLst>
          </p:cNvPr>
          <p:cNvSpPr/>
          <p:nvPr/>
        </p:nvSpPr>
        <p:spPr>
          <a:xfrm>
            <a:off x="0" y="6273951"/>
            <a:ext cx="12192000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86404-193B-4086-8A1B-96B27C520969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260DB2D-4076-4BF7-8852-56E216333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 descr="This image is an abstract decorative shape. ">
            <a:extLst>
              <a:ext uri="{FF2B5EF4-FFF2-40B4-BE49-F238E27FC236}">
                <a16:creationId xmlns:a16="http://schemas.microsoft.com/office/drawing/2014/main" id="{C66AB14C-5BCB-41A5-8C8D-623D359D1C17}"/>
              </a:ext>
            </a:extLst>
          </p:cNvPr>
          <p:cNvGrpSpPr/>
          <p:nvPr/>
        </p:nvGrpSpPr>
        <p:grpSpPr>
          <a:xfrm rot="18118846" flipV="1">
            <a:off x="6886771" y="-2749421"/>
            <a:ext cx="7723962" cy="10731216"/>
            <a:chOff x="4855953" y="-2833465"/>
            <a:chExt cx="8948964" cy="12105059"/>
          </a:xfrm>
          <a:gradFill flip="none" rotWithShape="1">
            <a:gsLst>
              <a:gs pos="0">
                <a:srgbClr val="004AAD"/>
              </a:gs>
              <a:gs pos="49000">
                <a:srgbClr val="38B6FF"/>
              </a:gs>
              <a:gs pos="68000">
                <a:srgbClr val="BA89E0"/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7EBE9355-B932-447B-928C-B118503CC1D6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B28A9C40-A2D1-4657-A78E-5ACB5517440C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45A8CE4-28F3-4BD6-B29F-8F61F3822505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253689" y="352498"/>
            <a:ext cx="811878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of Panelists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253689" y="1259294"/>
            <a:ext cx="6499535" cy="4739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Atlanta Public School Police Department</a:t>
            </a:r>
          </a:p>
          <a:p>
            <a:endParaRPr lang="en-US" sz="280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Fulton County District Attorney’s Office</a:t>
            </a:r>
          </a:p>
          <a:p>
            <a:endParaRPr lang="en-US" sz="280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Fulton County Juvenile Court</a:t>
            </a:r>
          </a:p>
          <a:p>
            <a:endParaRPr lang="en-US" sz="280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Fulton County Solicitor General’s Office</a:t>
            </a:r>
          </a:p>
          <a:p>
            <a:endParaRPr lang="en-US" sz="280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Fulton County Sheriffs Department</a:t>
            </a:r>
          </a:p>
          <a:p>
            <a:endParaRPr lang="en-US" sz="280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Fulton County Police Department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resources slide 1</a:t>
            </a:r>
          </a:p>
        </p:txBody>
      </p:sp>
    </p:spTree>
    <p:extLst>
      <p:ext uri="{BB962C8B-B14F-4D97-AF65-F5344CB8AC3E}">
        <p14:creationId xmlns:p14="http://schemas.microsoft.com/office/powerpoint/2010/main" val="29121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316" y="1561418"/>
            <a:ext cx="3260177" cy="308506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689985" y="1161735"/>
            <a:ext cx="10606026" cy="4431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Media</a:t>
            </a:r>
          </a:p>
          <a:p>
            <a:pPr algn="ctr"/>
            <a:r>
              <a:rPr lang="en-US" sz="4800" i="1" dirty="0">
                <a:solidFill>
                  <a:srgbClr val="002060"/>
                </a:solidFill>
                <a:cs typeface="Segoe UI" panose="020B0502040204020203" pitchFamily="34" charset="0"/>
              </a:rPr>
              <a:t>How can social media affect you?</a:t>
            </a:r>
          </a:p>
          <a:p>
            <a:pPr algn="ctr"/>
            <a:r>
              <a:rPr lang="en-US" sz="4400" i="1" dirty="0">
                <a:solidFill>
                  <a:srgbClr val="002060"/>
                </a:solidFill>
                <a:cs typeface="Segoe UI" panose="020B0502040204020203" pitchFamily="34" charset="0"/>
              </a:rPr>
              <a:t>Chief Assistant Solicitor General, Andrea Alabi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rgbClr val="FF0000"/>
                </a:solidFill>
                <a:cs typeface="Segoe UI" panose="020B0502040204020203" pitchFamily="34" charset="0"/>
              </a:rPr>
              <a:t>“It was just a picture I sent”</a:t>
            </a:r>
            <a:endParaRPr lang="en-US" sz="4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en-US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3DD8E-0492-4A48-B06C-F87FA5CFE3C0}"/>
              </a:ext>
            </a:extLst>
          </p:cNvPr>
          <p:cNvSpPr txBox="1"/>
          <p:nvPr/>
        </p:nvSpPr>
        <p:spPr>
          <a:xfrm>
            <a:off x="689985" y="2242036"/>
            <a:ext cx="23783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itle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3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2E316F6-B3C8-4BE6-BE9D-7FC28A9E21C1}"/>
              </a:ext>
            </a:extLst>
          </p:cNvPr>
          <p:cNvSpPr/>
          <p:nvPr/>
        </p:nvSpPr>
        <p:spPr>
          <a:xfrm>
            <a:off x="0" y="6273951"/>
            <a:ext cx="12192000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C048E60-1689-4831-9A5A-195470956953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114" name="Picture 113" descr="A picture containing text&#10;&#10;Description automatically generated">
            <a:extLst>
              <a:ext uri="{FF2B5EF4-FFF2-40B4-BE49-F238E27FC236}">
                <a16:creationId xmlns:a16="http://schemas.microsoft.com/office/drawing/2014/main" id="{B7DBA090-094B-40EE-BC2D-25DBA746A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316" y="1561418"/>
            <a:ext cx="3260177" cy="308506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689985" y="1161735"/>
            <a:ext cx="10606026" cy="358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one word, what do the following images and names make you think about?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3DD8E-0492-4A48-B06C-F87FA5CFE3C0}"/>
              </a:ext>
            </a:extLst>
          </p:cNvPr>
          <p:cNvSpPr txBox="1"/>
          <p:nvPr/>
        </p:nvSpPr>
        <p:spPr>
          <a:xfrm>
            <a:off x="689985" y="2242036"/>
            <a:ext cx="23783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itle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3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2E316F6-B3C8-4BE6-BE9D-7FC28A9E21C1}"/>
              </a:ext>
            </a:extLst>
          </p:cNvPr>
          <p:cNvSpPr/>
          <p:nvPr/>
        </p:nvSpPr>
        <p:spPr>
          <a:xfrm>
            <a:off x="0" y="6273951"/>
            <a:ext cx="12192000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C048E60-1689-4831-9A5A-195470956953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114" name="Picture 113" descr="A picture containing text&#10;&#10;Description automatically generated">
            <a:extLst>
              <a:ext uri="{FF2B5EF4-FFF2-40B4-BE49-F238E27FC236}">
                <a16:creationId xmlns:a16="http://schemas.microsoft.com/office/drawing/2014/main" id="{B7DBA090-094B-40EE-BC2D-25DBA746A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Oval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Oval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Oval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31D3C2D-E000-45FD-9FBF-AA3BF4646FE7}"/>
              </a:ext>
            </a:extLst>
          </p:cNvPr>
          <p:cNvSpPr/>
          <p:nvPr/>
        </p:nvSpPr>
        <p:spPr>
          <a:xfrm>
            <a:off x="0" y="6273951"/>
            <a:ext cx="12192000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F3DE9C4-56A4-473E-ACDA-141E77489E4A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130" name="Picture 129" descr="A picture containing text&#10;&#10;Description automatically generated">
            <a:extLst>
              <a:ext uri="{FF2B5EF4-FFF2-40B4-BE49-F238E27FC236}">
                <a16:creationId xmlns:a16="http://schemas.microsoft.com/office/drawing/2014/main" id="{2C7E3EE4-4E93-489E-AFA0-F14AA93D5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0D6B6C-F008-424A-9FBF-90FEECFB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684" y="1140903"/>
            <a:ext cx="7029975" cy="39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14F9816-D761-44CD-80AC-A13A6A2BF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Oval 268">
              <a:extLst>
                <a:ext uri="{FF2B5EF4-FFF2-40B4-BE49-F238E27FC236}">
                  <a16:creationId xmlns:a16="http://schemas.microsoft.com/office/drawing/2014/main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Oval 270">
              <a:extLst>
                <a:ext uri="{FF2B5EF4-FFF2-40B4-BE49-F238E27FC236}">
                  <a16:creationId xmlns:a16="http://schemas.microsoft.com/office/drawing/2014/main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271">
              <a:extLst>
                <a:ext uri="{FF2B5EF4-FFF2-40B4-BE49-F238E27FC236}">
                  <a16:creationId xmlns:a16="http://schemas.microsoft.com/office/drawing/2014/main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Oval 272">
              <a:extLst>
                <a:ext uri="{FF2B5EF4-FFF2-40B4-BE49-F238E27FC236}">
                  <a16:creationId xmlns:a16="http://schemas.microsoft.com/office/drawing/2014/main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273">
              <a:extLst>
                <a:ext uri="{FF2B5EF4-FFF2-40B4-BE49-F238E27FC236}">
                  <a16:creationId xmlns:a16="http://schemas.microsoft.com/office/drawing/2014/main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274">
              <a:extLst>
                <a:ext uri="{FF2B5EF4-FFF2-40B4-BE49-F238E27FC236}">
                  <a16:creationId xmlns:a16="http://schemas.microsoft.com/office/drawing/2014/main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275">
              <a:extLst>
                <a:ext uri="{FF2B5EF4-FFF2-40B4-BE49-F238E27FC236}">
                  <a16:creationId xmlns:a16="http://schemas.microsoft.com/office/drawing/2014/main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276">
              <a:extLst>
                <a:ext uri="{FF2B5EF4-FFF2-40B4-BE49-F238E27FC236}">
                  <a16:creationId xmlns:a16="http://schemas.microsoft.com/office/drawing/2014/main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31D3C2D-E000-45FD-9FBF-AA3BF4646FE7}"/>
              </a:ext>
            </a:extLst>
          </p:cNvPr>
          <p:cNvSpPr/>
          <p:nvPr/>
        </p:nvSpPr>
        <p:spPr>
          <a:xfrm>
            <a:off x="0" y="6273951"/>
            <a:ext cx="12192000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F3DE9C4-56A4-473E-ACDA-141E77489E4A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130" name="Picture 129" descr="A picture containing text&#10;&#10;Description automatically generated">
            <a:extLst>
              <a:ext uri="{FF2B5EF4-FFF2-40B4-BE49-F238E27FC236}">
                <a16:creationId xmlns:a16="http://schemas.microsoft.com/office/drawing/2014/main" id="{2C7E3EE4-4E93-489E-AFA0-F14AA93D5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  <p:pic>
        <p:nvPicPr>
          <p:cNvPr id="4" name="Picture 3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3E99A6F5-C5EC-46C3-9F94-5E9332B08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09" y="1471825"/>
            <a:ext cx="6628571" cy="35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5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0053CBB-EF05-4270-9E9B-D9856185B6A5}"/>
              </a:ext>
            </a:extLst>
          </p:cNvPr>
          <p:cNvSpPr/>
          <p:nvPr/>
        </p:nvSpPr>
        <p:spPr>
          <a:xfrm>
            <a:off x="0" y="6273951"/>
            <a:ext cx="12192000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4CC2EB8-8F72-496E-BC04-A187CA355C6B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117" name="Picture 116" descr="A picture containing text&#10;&#10;Description automatically generated">
            <a:extLst>
              <a:ext uri="{FF2B5EF4-FFF2-40B4-BE49-F238E27FC236}">
                <a16:creationId xmlns:a16="http://schemas.microsoft.com/office/drawing/2014/main" id="{D26D2004-C58F-46CF-A629-98F3BF4BD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BD14015-12AF-47E6-B60A-45358AB71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267" y="1473629"/>
            <a:ext cx="4103688" cy="30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316" y="1561418"/>
            <a:ext cx="3260177" cy="308506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689985" y="1161735"/>
            <a:ext cx="10606026" cy="358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JaMorant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Megan the Stallion &amp; Tory </a:t>
            </a:r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Lanez</a:t>
            </a:r>
            <a:endParaRPr lang="en-US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Chrisean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Rock &amp; Blueface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3DD8E-0492-4A48-B06C-F87FA5CFE3C0}"/>
              </a:ext>
            </a:extLst>
          </p:cNvPr>
          <p:cNvSpPr txBox="1"/>
          <p:nvPr/>
        </p:nvSpPr>
        <p:spPr>
          <a:xfrm>
            <a:off x="689985" y="2242036"/>
            <a:ext cx="23783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itle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3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2E316F6-B3C8-4BE6-BE9D-7FC28A9E21C1}"/>
              </a:ext>
            </a:extLst>
          </p:cNvPr>
          <p:cNvSpPr/>
          <p:nvPr/>
        </p:nvSpPr>
        <p:spPr>
          <a:xfrm>
            <a:off x="0" y="6273951"/>
            <a:ext cx="12192000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C048E60-1689-4831-9A5A-195470956953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114" name="Picture 113" descr="A picture containing text&#10;&#10;Description automatically generated">
            <a:extLst>
              <a:ext uri="{FF2B5EF4-FFF2-40B4-BE49-F238E27FC236}">
                <a16:creationId xmlns:a16="http://schemas.microsoft.com/office/drawing/2014/main" id="{B7DBA090-094B-40EE-BC2D-25DBA746A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 descr="This image is a woman's hand writing on a piece of paper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4482071" y="-508000"/>
            <a:ext cx="8739666" cy="8346238"/>
            <a:chOff x="4597682" y="-439156"/>
            <a:chExt cx="7594320" cy="7252450"/>
          </a:xfrm>
        </p:grpSpPr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38B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solidFill>
              <a:srgbClr val="004AAD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049D005-2CF6-46B2-940C-8D0A3FF72C2A}"/>
              </a:ext>
            </a:extLst>
          </p:cNvPr>
          <p:cNvSpPr/>
          <p:nvPr/>
        </p:nvSpPr>
        <p:spPr>
          <a:xfrm>
            <a:off x="0" y="6273951"/>
            <a:ext cx="13221734" cy="584049"/>
          </a:xfrm>
          <a:prstGeom prst="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07536" y="170505"/>
            <a:ext cx="786244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Media &amp; You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457331C-2A24-4352-9B4C-1C1B326F4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2861" y="1745498"/>
            <a:ext cx="7126809" cy="3180357"/>
            <a:chOff x="518433" y="1506286"/>
            <a:chExt cx="4206262" cy="27148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11D787-E830-4638-97B3-205F0A0ABC3F}"/>
                </a:ext>
              </a:extLst>
            </p:cNvPr>
            <p:cNvGrpSpPr/>
            <p:nvPr/>
          </p:nvGrpSpPr>
          <p:grpSpPr>
            <a:xfrm>
              <a:off x="518433" y="1506286"/>
              <a:ext cx="4206262" cy="893279"/>
              <a:chOff x="518433" y="1665363"/>
              <a:chExt cx="4206262" cy="89327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1981199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101D99-B002-4698-9C7E-C942B9AA2D39}"/>
                  </a:ext>
                </a:extLst>
              </p:cNvPr>
              <p:cNvSpPr/>
              <p:nvPr/>
            </p:nvSpPr>
            <p:spPr>
              <a:xfrm>
                <a:off x="982717" y="1665363"/>
                <a:ext cx="3741978" cy="89327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3600" b="1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What is a Digital Footprint</a:t>
                </a:r>
              </a:p>
              <a:p>
                <a:r>
                  <a:rPr lang="en-US" sz="3200" b="1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Assistant District Attorney, Jawara Mars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19246F-8F2D-4FAD-8927-AA34DDAA5DFA}"/>
                </a:ext>
              </a:extLst>
            </p:cNvPr>
            <p:cNvGrpSpPr/>
            <p:nvPr/>
          </p:nvGrpSpPr>
          <p:grpSpPr>
            <a:xfrm>
              <a:off x="518433" y="1668234"/>
              <a:ext cx="4175743" cy="1469551"/>
              <a:chOff x="518433" y="1610372"/>
              <a:chExt cx="4175743" cy="1469551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4FF47BA-9557-4442-8E2A-74A4F4AAD237}"/>
                  </a:ext>
                </a:extLst>
              </p:cNvPr>
              <p:cNvSpPr/>
              <p:nvPr/>
            </p:nvSpPr>
            <p:spPr>
              <a:xfrm>
                <a:off x="518433" y="2847627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0C2221-E8A7-47E0-B2B2-5A6A32F96791}"/>
                  </a:ext>
                </a:extLst>
              </p:cNvPr>
              <p:cNvSpPr/>
              <p:nvPr/>
            </p:nvSpPr>
            <p:spPr>
              <a:xfrm>
                <a:off x="1157981" y="1610372"/>
                <a:ext cx="3536195" cy="26272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endParaRPr lang="en-US" sz="2000" b="1" i="1" dirty="0">
                  <a:solidFill>
                    <a:srgbClr val="FF000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065A01-39E4-4CC9-9075-3910C66205F5}"/>
                </a:ext>
              </a:extLst>
            </p:cNvPr>
            <p:cNvGrpSpPr/>
            <p:nvPr/>
          </p:nvGrpSpPr>
          <p:grpSpPr>
            <a:xfrm>
              <a:off x="518433" y="3953680"/>
              <a:ext cx="4066895" cy="267472"/>
              <a:chOff x="518433" y="3692804"/>
              <a:chExt cx="4066895" cy="26747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3727980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17B45E-57F0-4725-89C0-3CD74A5097A3}"/>
                  </a:ext>
                </a:extLst>
              </p:cNvPr>
              <p:cNvSpPr/>
              <p:nvPr/>
            </p:nvSpPr>
            <p:spPr>
              <a:xfrm>
                <a:off x="1049133" y="3692804"/>
                <a:ext cx="3536195" cy="26272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endParaRPr lang="en-US" sz="20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0BD0FD-D6E8-44B7-8FFB-E41CFC396186}"/>
              </a:ext>
            </a:extLst>
          </p:cNvPr>
          <p:cNvSpPr txBox="1"/>
          <p:nvPr/>
        </p:nvSpPr>
        <p:spPr>
          <a:xfrm>
            <a:off x="779922" y="6424007"/>
            <a:ext cx="5786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Fulton County Juvenile Court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47AB55A-099D-4451-A259-E1035DA3B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6225667"/>
            <a:ext cx="690881" cy="69088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BE83077-CB3E-46D2-86FE-719D265FB7B8}"/>
              </a:ext>
            </a:extLst>
          </p:cNvPr>
          <p:cNvSpPr txBox="1"/>
          <p:nvPr/>
        </p:nvSpPr>
        <p:spPr>
          <a:xfrm>
            <a:off x="1266131" y="3376116"/>
            <a:ext cx="6729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  <a:latin typeface="+mj-lt"/>
                <a:cs typeface="Segoe UI" panose="020B0502040204020203" pitchFamily="34" charset="0"/>
              </a:rPr>
              <a:t>How long does the IG post last?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99B5A4-27E7-44C7-968B-96D7726843CD}"/>
              </a:ext>
            </a:extLst>
          </p:cNvPr>
          <p:cNvSpPr txBox="1"/>
          <p:nvPr/>
        </p:nvSpPr>
        <p:spPr>
          <a:xfrm>
            <a:off x="1190831" y="4634031"/>
            <a:ext cx="6729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  <a:latin typeface="+mj-lt"/>
                <a:cs typeface="Segoe UI" panose="020B0502040204020203" pitchFamily="34" charset="0"/>
              </a:rPr>
              <a:t>How long does the </a:t>
            </a:r>
            <a:r>
              <a:rPr lang="en-US" sz="2400" b="1" i="1" dirty="0" err="1">
                <a:solidFill>
                  <a:srgbClr val="FF0000"/>
                </a:solidFill>
                <a:latin typeface="+mj-lt"/>
                <a:cs typeface="Segoe UI" panose="020B0502040204020203" pitchFamily="34" charset="0"/>
              </a:rPr>
              <a:t>SnapChat</a:t>
            </a:r>
            <a:r>
              <a:rPr lang="en-US" sz="2400" b="1" i="1" dirty="0">
                <a:solidFill>
                  <a:srgbClr val="FF0000"/>
                </a:solidFill>
                <a:latin typeface="+mj-lt"/>
                <a:cs typeface="Segoe UI" panose="020B0502040204020203" pitchFamily="34" charset="0"/>
              </a:rPr>
              <a:t> post last?</a:t>
            </a:r>
          </a:p>
        </p:txBody>
      </p:sp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ad3b1b-772b-4201-8de8-85d0bc808d41" xsi:nil="true"/>
    <lcf76f155ced4ddcb4097134ff3c332f xmlns="bd101682-6e3d-4063-adda-11daea23a95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5BE3553E10BF4F9C6806A150CF1A42" ma:contentTypeVersion="14" ma:contentTypeDescription="Create a new document." ma:contentTypeScope="" ma:versionID="393061e3a0e89bdf411b559b8d9c27b5">
  <xsd:schema xmlns:xsd="http://www.w3.org/2001/XMLSchema" xmlns:xs="http://www.w3.org/2001/XMLSchema" xmlns:p="http://schemas.microsoft.com/office/2006/metadata/properties" xmlns:ns2="bd101682-6e3d-4063-adda-11daea23a957" xmlns:ns3="77ad3b1b-772b-4201-8de8-85d0bc808d41" targetNamespace="http://schemas.microsoft.com/office/2006/metadata/properties" ma:root="true" ma:fieldsID="897cc9f034b25ee1ea04ba96983249a8" ns2:_="" ns3:_="">
    <xsd:import namespace="bd101682-6e3d-4063-adda-11daea23a957"/>
    <xsd:import namespace="77ad3b1b-772b-4201-8de8-85d0bc808d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01682-6e3d-4063-adda-11daea23a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cd72144-ff02-4a9d-af39-792bd98925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d3b1b-772b-4201-8de8-85d0bc808d4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9d723f0-b6cf-4fff-b428-d96f3cd93a2e}" ma:internalName="TaxCatchAll" ma:showField="CatchAllData" ma:web="77ad3b1b-772b-4201-8de8-85d0bc808d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E4679E-10D4-49A8-99BB-D00B40FC11DA}">
  <ds:schemaRefs>
    <ds:schemaRef ds:uri="http://schemas.microsoft.com/office/2006/metadata/properties"/>
    <ds:schemaRef ds:uri="http://schemas.microsoft.com/office/infopath/2007/PartnerControls"/>
    <ds:schemaRef ds:uri="77ad3b1b-772b-4201-8de8-85d0bc808d41"/>
    <ds:schemaRef ds:uri="bd101682-6e3d-4063-adda-11daea23a957"/>
  </ds:schemaRefs>
</ds:datastoreItem>
</file>

<file path=customXml/itemProps2.xml><?xml version="1.0" encoding="utf-8"?>
<ds:datastoreItem xmlns:ds="http://schemas.openxmlformats.org/officeDocument/2006/customXml" ds:itemID="{0A7FB781-CE49-4A47-B4AD-F0A1D81C16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53000A-38D6-45A2-BE26-540463B2C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01682-6e3d-4063-adda-11daea23a957"/>
    <ds:schemaRef ds:uri="77ad3b1b-772b-4201-8de8-85d0bc808d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7921</TotalTime>
  <Words>358</Words>
  <Application>Microsoft Office PowerPoint</Application>
  <PresentationFormat>Widescreen</PresentationFormat>
  <Paragraphs>82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Human resources slide 1</vt:lpstr>
      <vt:lpstr>Human resources slide 1</vt:lpstr>
      <vt:lpstr>Human resources slide 3</vt:lpstr>
      <vt:lpstr>Human resources slide 3</vt:lpstr>
      <vt:lpstr>Human resources slide 4</vt:lpstr>
      <vt:lpstr>Human resources slide 4</vt:lpstr>
      <vt:lpstr>Human resources slide 5</vt:lpstr>
      <vt:lpstr>Human resources slide 3</vt:lpstr>
      <vt:lpstr>Human resources slide 2</vt:lpstr>
      <vt:lpstr>Human resources slide 3</vt:lpstr>
      <vt:lpstr>Human resources slide 6</vt:lpstr>
      <vt:lpstr>Human resources slide 8</vt:lpstr>
      <vt:lpstr>Human resources slide 10</vt:lpstr>
      <vt:lpstr>Human resources slide 11</vt:lpstr>
    </vt:vector>
  </TitlesOfParts>
  <Company>Fulton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slide 1</dc:title>
  <dc:creator>Popoola, Lydia</dc:creator>
  <cp:lastModifiedBy>Popoola, Lydia</cp:lastModifiedBy>
  <cp:revision>2</cp:revision>
  <dcterms:created xsi:type="dcterms:W3CDTF">2022-10-14T15:40:55Z</dcterms:created>
  <dcterms:modified xsi:type="dcterms:W3CDTF">2023-10-25T02:14:02Z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0x010100345BE3553E10BF4F9C6806A150CF1A42</vt:lpwstr>
  </property>
  <property fmtid="{D5CDD505-2E9C-101B-9397-08002B2CF9AE}" pid="3" name="MSIP_Label_171d883f-cbf1-4db2-8fcd-1fba56777934_Enabled">
    <vt:lpwstr>true</vt:lpwstr>
  </property>
  <property fmtid="{D5CDD505-2E9C-101B-9397-08002B2CF9AE}" pid="4" name="MSIP_Label_171d883f-cbf1-4db2-8fcd-1fba56777934_SetDate">
    <vt:lpwstr>2023-10-25T02:14:01Z</vt:lpwstr>
  </property>
  <property fmtid="{D5CDD505-2E9C-101B-9397-08002B2CF9AE}" pid="5" name="MSIP_Label_171d883f-cbf1-4db2-8fcd-1fba56777934_Method">
    <vt:lpwstr>Standard</vt:lpwstr>
  </property>
  <property fmtid="{D5CDD505-2E9C-101B-9397-08002B2CF9AE}" pid="6" name="MSIP_Label_171d883f-cbf1-4db2-8fcd-1fba56777934_Name">
    <vt:lpwstr>defa4170-0d19-0005-0004-bc88714345d2</vt:lpwstr>
  </property>
  <property fmtid="{D5CDD505-2E9C-101B-9397-08002B2CF9AE}" pid="7" name="MSIP_Label_171d883f-cbf1-4db2-8fcd-1fba56777934_SiteId">
    <vt:lpwstr>e9419b64-f703-46e8-a508-e2531b655ba4</vt:lpwstr>
  </property>
  <property fmtid="{D5CDD505-2E9C-101B-9397-08002B2CF9AE}" pid="8" name="MSIP_Label_171d883f-cbf1-4db2-8fcd-1fba56777934_ActionId">
    <vt:lpwstr>f8b6d8a7-f94a-4f3d-b88e-36550c902605</vt:lpwstr>
  </property>
  <property fmtid="{D5CDD505-2E9C-101B-9397-08002B2CF9AE}" pid="9" name="MSIP_Label_171d883f-cbf1-4db2-8fcd-1fba56777934_ContentBits">
    <vt:lpwstr>0</vt:lpwstr>
  </property>
  <property fmtid="{D5CDD505-2E9C-101B-9397-08002B2CF9AE}" pid="10" name="MediaServiceImageTags">
    <vt:lpwstr/>
  </property>
</Properties>
</file>