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0"/>
  </p:notesMasterIdLst>
  <p:sldIdLst>
    <p:sldId id="256" r:id="rId4"/>
    <p:sldId id="267" r:id="rId5"/>
    <p:sldId id="271" r:id="rId6"/>
    <p:sldId id="272" r:id="rId7"/>
    <p:sldId id="270" r:id="rId8"/>
    <p:sldId id="269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3CB"/>
          </a:solidFill>
        </a:fill>
      </a:tcStyle>
    </a:wholeTbl>
    <a:band2H>
      <a:tcTxStyle/>
      <a:tcStyle>
        <a:tcBdr/>
        <a:fill>
          <a:solidFill>
            <a:srgbClr val="FC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0D2"/>
          </a:solidFill>
        </a:fill>
      </a:tcStyle>
    </a:wholeTbl>
    <a:band2H>
      <a:tcTxStyle/>
      <a:tcStyle>
        <a:tcBdr/>
        <a:fill>
          <a:solidFill>
            <a:srgbClr val="E7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Cherie" userId="S::cherie.williams@fultoncountyga.gov::6519076e-030a-4766-9270-607a8afcd1c3" providerId="AD" clId="Web-{09BB4076-34AD-57B6-D202-A5633775FFE4}"/>
    <pc:docChg chg="mod">
      <pc:chgData name="Williams, Cherie" userId="S::cherie.williams@fultoncountyga.gov::6519076e-030a-4766-9270-607a8afcd1c3" providerId="AD" clId="Web-{09BB4076-34AD-57B6-D202-A5633775FFE4}" dt="2023-10-24T23:43:31.409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TITLE OF POWERPOIN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OF POWERPOINT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spc="0" baseline="30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b="0">
                <a:solidFill>
                  <a:srgbClr val="000000"/>
                </a:solidFill>
              </a:defRPr>
            </a:lvl1pPr>
            <a:lvl2pPr marL="0" indent="0" algn="ctr">
              <a:spcBef>
                <a:spcPts val="700"/>
              </a:spcBef>
              <a:buSzTx/>
              <a:buNone/>
              <a:defRPr b="0">
                <a:solidFill>
                  <a:srgbClr val="000000"/>
                </a:solidFill>
              </a:defRPr>
            </a:lvl2pPr>
            <a:lvl3pPr marL="0" indent="0" algn="ctr">
              <a:spcBef>
                <a:spcPts val="700"/>
              </a:spcBef>
              <a:buSzTx/>
              <a:buNone/>
              <a:defRPr b="0">
                <a:solidFill>
                  <a:srgbClr val="000000"/>
                </a:solidFill>
              </a:defRPr>
            </a:lvl3pPr>
            <a:lvl4pPr marL="0" indent="0" algn="ctr">
              <a:spcBef>
                <a:spcPts val="700"/>
              </a:spcBef>
              <a:buSzTx/>
              <a:buNone/>
              <a:defRPr b="0">
                <a:solidFill>
                  <a:srgbClr val="000000"/>
                </a:solidFill>
              </a:defRPr>
            </a:lvl4pPr>
            <a:lvl5pPr marL="0" indent="0" algn="ctr">
              <a:spcBef>
                <a:spcPts val="700"/>
              </a:spcBef>
              <a:buSzTx/>
              <a:buNone/>
              <a:defRPr b="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4547" y="6215382"/>
            <a:ext cx="273057" cy="281937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 flipV="1">
            <a:off x="215537" y="6439408"/>
            <a:ext cx="10749314" cy="45724"/>
          </a:xfrm>
          <a:prstGeom prst="rect">
            <a:avLst/>
          </a:prstGeom>
          <a:solidFill>
            <a:srgbClr val="19323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" name="Rectangle 12"/>
          <p:cNvSpPr/>
          <p:nvPr/>
        </p:nvSpPr>
        <p:spPr>
          <a:xfrm>
            <a:off x="10262309" y="6419786"/>
            <a:ext cx="1923890" cy="422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663" y="6496601"/>
            <a:ext cx="665394" cy="374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1" descr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84" y="-11994"/>
            <a:ext cx="11310079" cy="78754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ight Triangle 24"/>
          <p:cNvSpPr/>
          <p:nvPr/>
        </p:nvSpPr>
        <p:spPr>
          <a:xfrm rot="10800000" flipV="1">
            <a:off x="11127919" y="-42459"/>
            <a:ext cx="192670" cy="825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pic>
        <p:nvPicPr>
          <p:cNvPr id="7" name="Picture 2" descr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5095" y="0"/>
            <a:ext cx="845921" cy="84591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arallelogram 6"/>
          <p:cNvSpPr/>
          <p:nvPr/>
        </p:nvSpPr>
        <p:spPr>
          <a:xfrm rot="448409">
            <a:off x="11103733" y="-34436"/>
            <a:ext cx="196001" cy="822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824" y="499"/>
                </a:lnTo>
                <a:lnTo>
                  <a:pt x="21600" y="0"/>
                </a:lnTo>
                <a:lnTo>
                  <a:pt x="17534" y="210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pic>
        <p:nvPicPr>
          <p:cNvPr id="9" name="Picture 27" descr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8748" y="77937"/>
            <a:ext cx="589959" cy="5795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345576" y="1521386"/>
            <a:ext cx="6932085" cy="35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OF POWERPOINT"/>
          <p:cNvSpPr txBox="1">
            <a:spLocks noGrp="1"/>
          </p:cNvSpPr>
          <p:nvPr>
            <p:ph type="title" hasCustomPrompt="1"/>
          </p:nvPr>
        </p:nvSpPr>
        <p:spPr>
          <a:xfrm>
            <a:off x="308784" y="784415"/>
            <a:ext cx="9241616" cy="37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OF POWERPOINT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2695" y="6419786"/>
            <a:ext cx="357517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151" baseline="0"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02111" marR="0" indent="-244923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142971" marR="0" indent="-228593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45878" marR="0" indent="-274312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03066" marR="0" indent="-274310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60253" marR="0" indent="-274310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17441" marR="0" indent="-274310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74632" marR="0" indent="-274310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31820" marR="0" indent="-274311" algn="l" defTabSz="457189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chemeClr val="accent2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TLWorks.Or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Brett.lacy@fultoncountyga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Picture 4"/>
          <p:cNvPicPr>
            <a:picLocks noChangeAspect="1"/>
          </p:cNvPicPr>
          <p:nvPr/>
        </p:nvPicPr>
        <p:blipFill>
          <a:blip r:embed="rId2"/>
          <a:srcRect l="5238" t="28637" r="3333" b="55594"/>
          <a:stretch>
            <a:fillRect/>
          </a:stretch>
        </p:blipFill>
        <p:spPr>
          <a:xfrm>
            <a:off x="-895" y="5281024"/>
            <a:ext cx="12192895" cy="157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2" descr="Picture 2"/>
          <p:cNvPicPr>
            <a:picLocks noChangeAspect="1"/>
          </p:cNvPicPr>
          <p:nvPr/>
        </p:nvPicPr>
        <p:blipFill>
          <a:blip r:embed="rId2"/>
          <a:srcRect l="5238" t="4127" r="3330" b="73887"/>
          <a:stretch>
            <a:fillRect/>
          </a:stretch>
        </p:blipFill>
        <p:spPr>
          <a:xfrm>
            <a:off x="-3046" y="-97975"/>
            <a:ext cx="12192008" cy="219891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Box 6"/>
          <p:cNvSpPr txBox="1"/>
          <p:nvPr/>
        </p:nvSpPr>
        <p:spPr>
          <a:xfrm>
            <a:off x="1939820" y="280582"/>
            <a:ext cx="8555299" cy="61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4000"/>
              </a:lnSpc>
              <a:defRPr sz="4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/>
              <a:t>Atlanta’s Careers of Tomorrow</a:t>
            </a:r>
            <a:endParaRPr sz="2400" dirty="0"/>
          </a:p>
        </p:txBody>
      </p:sp>
      <p:sp>
        <p:nvSpPr>
          <p:cNvPr id="42" name="TextBox 11"/>
          <p:cNvSpPr txBox="1"/>
          <p:nvPr/>
        </p:nvSpPr>
        <p:spPr>
          <a:xfrm>
            <a:off x="2195808" y="5674221"/>
            <a:ext cx="8043320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Prepared By:</a:t>
            </a:r>
          </a:p>
          <a:p>
            <a:pPr algn="ctr">
              <a:defRPr sz="2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Select Fulton</a:t>
            </a:r>
          </a:p>
          <a:p>
            <a:pPr algn="ctr">
              <a:defRPr sz="2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October </a:t>
            </a:r>
            <a:r>
              <a:rPr lang="en-US" dirty="0"/>
              <a:t>27</a:t>
            </a:r>
            <a:r>
              <a:rPr dirty="0"/>
              <a:t>, 2023</a:t>
            </a:r>
          </a:p>
        </p:txBody>
      </p:sp>
      <p:grpSp>
        <p:nvGrpSpPr>
          <p:cNvPr id="45" name="Picture 3"/>
          <p:cNvGrpSpPr/>
          <p:nvPr/>
        </p:nvGrpSpPr>
        <p:grpSpPr>
          <a:xfrm>
            <a:off x="4165373" y="2100935"/>
            <a:ext cx="4090100" cy="3160538"/>
            <a:chOff x="-1" y="-1"/>
            <a:chExt cx="4090099" cy="3160536"/>
          </a:xfrm>
        </p:grpSpPr>
        <p:sp>
          <p:nvSpPr>
            <p:cNvPr id="43" name="Shape"/>
            <p:cNvSpPr/>
            <p:nvPr/>
          </p:nvSpPr>
          <p:spPr>
            <a:xfrm>
              <a:off x="-2" y="-2"/>
              <a:ext cx="4090101" cy="316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cubicBezTo>
                    <a:pt x="0" y="831"/>
                    <a:pt x="642" y="0"/>
                    <a:pt x="1434" y="0"/>
                  </a:cubicBezTo>
                  <a:lnTo>
                    <a:pt x="20166" y="0"/>
                  </a:lnTo>
                  <a:cubicBezTo>
                    <a:pt x="20958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0958" y="21600"/>
                    <a:pt x="20166" y="21600"/>
                  </a:cubicBezTo>
                  <a:lnTo>
                    <a:pt x="1434" y="21600"/>
                  </a:lnTo>
                  <a:cubicBezTo>
                    <a:pt x="642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44" name="image2.png" descr="image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2" y="-1"/>
              <a:ext cx="4090101" cy="316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" y="0"/>
                  </a:moveTo>
                  <a:cubicBezTo>
                    <a:pt x="642" y="0"/>
                    <a:pt x="0" y="830"/>
                    <a:pt x="0" y="1855"/>
                  </a:cubicBezTo>
                  <a:lnTo>
                    <a:pt x="0" y="19742"/>
                  </a:lnTo>
                  <a:cubicBezTo>
                    <a:pt x="0" y="20767"/>
                    <a:pt x="642" y="21600"/>
                    <a:pt x="1434" y="21600"/>
                  </a:cubicBezTo>
                  <a:lnTo>
                    <a:pt x="20166" y="21600"/>
                  </a:lnTo>
                  <a:cubicBezTo>
                    <a:pt x="20958" y="21600"/>
                    <a:pt x="21600" y="20767"/>
                    <a:pt x="21600" y="19742"/>
                  </a:cubicBezTo>
                  <a:lnTo>
                    <a:pt x="21600" y="1855"/>
                  </a:lnTo>
                  <a:cubicBezTo>
                    <a:pt x="21600" y="830"/>
                    <a:pt x="20958" y="0"/>
                    <a:pt x="20166" y="0"/>
                  </a:cubicBezTo>
                  <a:lnTo>
                    <a:pt x="143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49007" y="6215382"/>
            <a:ext cx="188597" cy="2819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68" name="TextBox 22"/>
          <p:cNvSpPr txBox="1"/>
          <p:nvPr/>
        </p:nvSpPr>
        <p:spPr>
          <a:xfrm>
            <a:off x="261256" y="89098"/>
            <a:ext cx="1132823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WorkSource</a:t>
            </a:r>
            <a:r>
              <a:rPr dirty="0"/>
              <a:t> Fulton</a:t>
            </a:r>
            <a:r>
              <a:rPr lang="en-US" dirty="0"/>
              <a:t>: </a:t>
            </a:r>
            <a:r>
              <a:rPr lang="en-US" dirty="0">
                <a:solidFill>
                  <a:srgbClr val="F58220"/>
                </a:solidFill>
              </a:rPr>
              <a:t>Careers in IT</a:t>
            </a:r>
            <a:endParaRPr dirty="0">
              <a:solidFill>
                <a:srgbClr val="F5822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0CF9-ED76-462F-BC39-9E5CEB7C63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45576" y="1521386"/>
            <a:ext cx="7983359" cy="718380"/>
          </a:xfrm>
        </p:spPr>
        <p:txBody>
          <a:bodyPr>
            <a:normAutofit/>
          </a:bodyPr>
          <a:lstStyle/>
          <a:p>
            <a:r>
              <a:rPr lang="en-US" sz="3600" dirty="0"/>
              <a:t>John McQueen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B506A0B-93D7-49EF-B257-76F095596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24" y="2672136"/>
            <a:ext cx="3347775" cy="3347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0108A-92EC-4AF8-8D3F-3C78631D79EC}"/>
              </a:ext>
            </a:extLst>
          </p:cNvPr>
          <p:cNvSpPr txBox="1"/>
          <p:nvPr/>
        </p:nvSpPr>
        <p:spPr>
          <a:xfrm>
            <a:off x="1695236" y="2672136"/>
            <a:ext cx="5260368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Cyber Security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Web Developers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68" name="TextBox 22"/>
          <p:cNvSpPr txBox="1"/>
          <p:nvPr/>
        </p:nvSpPr>
        <p:spPr>
          <a:xfrm>
            <a:off x="261256" y="89098"/>
            <a:ext cx="1132823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WorkSource</a:t>
            </a:r>
            <a:r>
              <a:rPr dirty="0"/>
              <a:t> Fulton</a:t>
            </a:r>
            <a:r>
              <a:rPr lang="en-US" dirty="0"/>
              <a:t>: </a:t>
            </a:r>
            <a:r>
              <a:rPr lang="en-US" dirty="0">
                <a:solidFill>
                  <a:srgbClr val="F58220"/>
                </a:solidFill>
              </a:rPr>
              <a:t>Careers in Skilled Trades</a:t>
            </a:r>
            <a:endParaRPr dirty="0">
              <a:solidFill>
                <a:srgbClr val="F5822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0CF9-ED76-462F-BC39-9E5CEB7C63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45576" y="1521386"/>
            <a:ext cx="6932085" cy="3389661"/>
          </a:xfrm>
        </p:spPr>
        <p:txBody>
          <a:bodyPr>
            <a:normAutofit/>
          </a:bodyPr>
          <a:lstStyle/>
          <a:p>
            <a:r>
              <a:rPr lang="en-US" sz="3600" dirty="0"/>
              <a:t>Veda White</a:t>
            </a:r>
          </a:p>
          <a:p>
            <a:endParaRPr lang="en-US" sz="3600" dirty="0"/>
          </a:p>
          <a:p>
            <a:r>
              <a:rPr lang="en-US" sz="3600" dirty="0"/>
              <a:t>Bryson Barnes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C038A-3310-45F3-978A-C7536D309463}"/>
              </a:ext>
            </a:extLst>
          </p:cNvPr>
          <p:cNvSpPr txBox="1"/>
          <p:nvPr/>
        </p:nvSpPr>
        <p:spPr>
          <a:xfrm>
            <a:off x="2301411" y="3750922"/>
            <a:ext cx="6143946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Not Your Average Work Site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Countless Trades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D17BF0A-8354-409F-8BE2-83A1F813E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7946" y="1654138"/>
            <a:ext cx="4038295" cy="40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06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68" name="TextBox 22"/>
          <p:cNvSpPr txBox="1"/>
          <p:nvPr/>
        </p:nvSpPr>
        <p:spPr>
          <a:xfrm>
            <a:off x="261256" y="89098"/>
            <a:ext cx="1132823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WorkSource</a:t>
            </a:r>
            <a:r>
              <a:rPr dirty="0"/>
              <a:t> Fulton</a:t>
            </a:r>
            <a:r>
              <a:rPr lang="en-US" dirty="0"/>
              <a:t>: </a:t>
            </a:r>
            <a:r>
              <a:rPr lang="en-US" dirty="0">
                <a:solidFill>
                  <a:srgbClr val="F58220"/>
                </a:solidFill>
              </a:rPr>
              <a:t>Careers in Film</a:t>
            </a:r>
            <a:endParaRPr dirty="0">
              <a:solidFill>
                <a:srgbClr val="F5822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0CF9-ED76-462F-BC39-9E5CEB7C63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45576" y="1521386"/>
            <a:ext cx="8414873" cy="1211540"/>
          </a:xfrm>
        </p:spPr>
        <p:txBody>
          <a:bodyPr>
            <a:normAutofit/>
          </a:bodyPr>
          <a:lstStyle/>
          <a:p>
            <a:r>
              <a:rPr lang="en-US" sz="3600" dirty="0"/>
              <a:t>Edward </a:t>
            </a:r>
            <a:r>
              <a:rPr lang="en-US" sz="3600" dirty="0" err="1"/>
              <a:t>LaBorde</a:t>
            </a:r>
            <a:endParaRPr lang="en-US" sz="3600" dirty="0"/>
          </a:p>
        </p:txBody>
      </p:sp>
      <p:pic>
        <p:nvPicPr>
          <p:cNvPr id="4" name="Picture 3" descr="A person and person running&#10;&#10;Description automatically generated with medium confidence">
            <a:extLst>
              <a:ext uri="{FF2B5EF4-FFF2-40B4-BE49-F238E27FC236}">
                <a16:creationId xmlns:a16="http://schemas.microsoft.com/office/drawing/2014/main" id="{BD716094-A6F7-422A-BCB0-368795D62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41" y="1521386"/>
            <a:ext cx="2987459" cy="448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29410-DA73-4BE0-8AFF-B17B853880BA}"/>
              </a:ext>
            </a:extLst>
          </p:cNvPr>
          <p:cNvSpPr txBox="1"/>
          <p:nvPr/>
        </p:nvSpPr>
        <p:spPr>
          <a:xfrm>
            <a:off x="2075380" y="2546559"/>
            <a:ext cx="614394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Director/Producer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5259027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Double-tap to edit"/>
          <p:cNvSpPr txBox="1">
            <a:spLocks noGrp="1"/>
          </p:cNvSpPr>
          <p:nvPr>
            <p:ph type="body" sz="quarter" idx="1"/>
          </p:nvPr>
        </p:nvSpPr>
        <p:spPr>
          <a:xfrm>
            <a:off x="1088140" y="1199174"/>
            <a:ext cx="9674463" cy="628107"/>
          </a:xfrm>
          <a:prstGeom prst="rect">
            <a:avLst/>
          </a:prstGeom>
        </p:spPr>
        <p:txBody>
          <a:bodyPr/>
          <a:lstStyle/>
          <a:p>
            <a:pPr defTabSz="302841">
              <a:spcBef>
                <a:spcPts val="200"/>
              </a:spcBef>
              <a:defRPr sz="2300" b="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ATLWorks.Org</a:t>
            </a:r>
            <a:r>
              <a:t> : Central hub for Metro Atlanta’s workforce system</a:t>
            </a: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3"/>
          <a:srcRect l="3537" t="20975" r="3538" b="20975"/>
          <a:stretch>
            <a:fillRect/>
          </a:stretch>
        </p:blipFill>
        <p:spPr>
          <a:xfrm>
            <a:off x="830739" y="1978026"/>
            <a:ext cx="10601957" cy="429083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267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68" name="TextBox 22"/>
          <p:cNvSpPr txBox="1"/>
          <p:nvPr/>
        </p:nvSpPr>
        <p:spPr>
          <a:xfrm>
            <a:off x="261256" y="89098"/>
            <a:ext cx="1132823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WorkSource</a:t>
            </a:r>
            <a:r>
              <a:rPr dirty="0"/>
              <a:t> Fulton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23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: Rounded Corners 5"/>
          <p:cNvSpPr/>
          <p:nvPr/>
        </p:nvSpPr>
        <p:spPr>
          <a:xfrm>
            <a:off x="767643" y="2363056"/>
            <a:ext cx="5972204" cy="227667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81" name="TextBox 3"/>
          <p:cNvSpPr txBox="1"/>
          <p:nvPr/>
        </p:nvSpPr>
        <p:spPr>
          <a:xfrm>
            <a:off x="1286934" y="2582615"/>
            <a:ext cx="4240563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200" b="1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Michelle Vialet</a:t>
            </a:r>
            <a:endParaRPr dirty="0"/>
          </a:p>
          <a:p>
            <a:pPr>
              <a:defRPr b="1" i="1">
                <a:solidFill>
                  <a:srgbClr val="2E535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Programs Manager</a:t>
            </a:r>
            <a:endParaRPr dirty="0"/>
          </a:p>
          <a:p>
            <a:pPr>
              <a:defRPr b="1" i="1">
                <a:solidFill>
                  <a:srgbClr val="2E535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 err="1"/>
              <a:t>WorkSource</a:t>
            </a:r>
            <a:r>
              <a:rPr lang="en-US" dirty="0"/>
              <a:t> Fulton</a:t>
            </a:r>
            <a:endParaRPr dirty="0"/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hlinkClick r:id="rId2"/>
              </a:rPr>
              <a:t>Michelle.Vialet</a:t>
            </a:r>
            <a:r>
              <a:rPr dirty="0">
                <a:hlinkClick r:id="rId2"/>
              </a:rPr>
              <a:t>@fultoncountyga.gov</a:t>
            </a:r>
          </a:p>
          <a:p>
            <a:pPr>
              <a:defRPr>
                <a:solidFill>
                  <a:srgbClr val="2E535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(404) </a:t>
            </a:r>
            <a:r>
              <a:rPr lang="en-US" dirty="0"/>
              <a:t>613-0417</a:t>
            </a:r>
            <a:endParaRPr dirty="0"/>
          </a:p>
        </p:txBody>
      </p:sp>
      <p:sp>
        <p:nvSpPr>
          <p:cNvPr id="282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83" name="TextBox 22"/>
          <p:cNvSpPr txBox="1"/>
          <p:nvPr/>
        </p:nvSpPr>
        <p:spPr>
          <a:xfrm>
            <a:off x="261256" y="89098"/>
            <a:ext cx="11328232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WorkSource Fulton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9A032FE-AA17-44E7-8195-679D074C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88" y="1047748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6D1A"/>
      </a:accent1>
      <a:accent2>
        <a:srgbClr val="21424E"/>
      </a:accent2>
      <a:accent3>
        <a:srgbClr val="2E5763"/>
      </a:accent3>
      <a:accent4>
        <a:srgbClr val="6E6E6F"/>
      </a:accent4>
      <a:accent5>
        <a:srgbClr val="12252C"/>
      </a:accent5>
      <a:accent6>
        <a:srgbClr val="1A3137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6D1A"/>
      </a:accent1>
      <a:accent2>
        <a:srgbClr val="21424E"/>
      </a:accent2>
      <a:accent3>
        <a:srgbClr val="2E5763"/>
      </a:accent3>
      <a:accent4>
        <a:srgbClr val="6E6E6F"/>
      </a:accent4>
      <a:accent5>
        <a:srgbClr val="12252C"/>
      </a:accent5>
      <a:accent6>
        <a:srgbClr val="1A3137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BE3553E10BF4F9C6806A150CF1A42" ma:contentTypeVersion="14" ma:contentTypeDescription="Create a new document." ma:contentTypeScope="" ma:versionID="393061e3a0e89bdf411b559b8d9c27b5">
  <xsd:schema xmlns:xsd="http://www.w3.org/2001/XMLSchema" xmlns:xs="http://www.w3.org/2001/XMLSchema" xmlns:p="http://schemas.microsoft.com/office/2006/metadata/properties" xmlns:ns2="bd101682-6e3d-4063-adda-11daea23a957" xmlns:ns3="77ad3b1b-772b-4201-8de8-85d0bc808d41" targetNamespace="http://schemas.microsoft.com/office/2006/metadata/properties" ma:root="true" ma:fieldsID="897cc9f034b25ee1ea04ba96983249a8" ns2:_="" ns3:_="">
    <xsd:import namespace="bd101682-6e3d-4063-adda-11daea23a957"/>
    <xsd:import namespace="77ad3b1b-772b-4201-8de8-85d0bc808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01682-6e3d-4063-adda-11daea23a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cd72144-ff02-4a9d-af39-792bd9892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d3b1b-772b-4201-8de8-85d0bc808d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9d723f0-b6cf-4fff-b428-d96f3cd93a2e}" ma:internalName="TaxCatchAll" ma:showField="CatchAllData" ma:web="77ad3b1b-772b-4201-8de8-85d0bc808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ad3b1b-772b-4201-8de8-85d0bc808d41" xsi:nil="true"/>
    <lcf76f155ced4ddcb4097134ff3c332f xmlns="bd101682-6e3d-4063-adda-11daea23a9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3BA5B-053A-495A-A8DB-27099A287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2AD6A-B206-4C39-B194-01B418473F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01682-6e3d-4063-adda-11daea23a957"/>
    <ds:schemaRef ds:uri="77ad3b1b-772b-4201-8de8-85d0bc808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306B3A-45EC-4312-B0B8-B052CA78F033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Lacy, Brett</cp:lastModifiedBy>
  <cp:revision>6</cp:revision>
  <dcterms:modified xsi:type="dcterms:W3CDTF">2023-10-24T23:43:31Z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1d883f-cbf1-4db2-8fcd-1fba56777934_Enabled">
    <vt:lpwstr>true</vt:lpwstr>
  </property>
  <property fmtid="{D5CDD505-2E9C-101B-9397-08002B2CF9AE}" pid="3" name="MSIP_Label_171d883f-cbf1-4db2-8fcd-1fba56777934_SetDate">
    <vt:lpwstr>2023-10-24T23:43:31Z</vt:lpwstr>
  </property>
  <property fmtid="{D5CDD505-2E9C-101B-9397-08002B2CF9AE}" pid="4" name="MSIP_Label_171d883f-cbf1-4db2-8fcd-1fba56777934_Method">
    <vt:lpwstr>Standard</vt:lpwstr>
  </property>
  <property fmtid="{D5CDD505-2E9C-101B-9397-08002B2CF9AE}" pid="5" name="MSIP_Label_171d883f-cbf1-4db2-8fcd-1fba56777934_Name">
    <vt:lpwstr>defa4170-0d19-0005-0004-bc88714345d2</vt:lpwstr>
  </property>
  <property fmtid="{D5CDD505-2E9C-101B-9397-08002B2CF9AE}" pid="6" name="MSIP_Label_171d883f-cbf1-4db2-8fcd-1fba56777934_SiteId">
    <vt:lpwstr>e9419b64-f703-46e8-a508-e2531b655ba4</vt:lpwstr>
  </property>
  <property fmtid="{D5CDD505-2E9C-101B-9397-08002B2CF9AE}" pid="7" name="MSIP_Label_171d883f-cbf1-4db2-8fcd-1fba56777934_ActionId">
    <vt:lpwstr>d681474f-8788-46ff-8fd2-eb63adad12aa</vt:lpwstr>
  </property>
  <property fmtid="{D5CDD505-2E9C-101B-9397-08002B2CF9AE}" pid="8" name="MSIP_Label_171d883f-cbf1-4db2-8fcd-1fba56777934_ContentBits">
    <vt:lpwstr>0</vt:lpwstr>
  </property>
  <property fmtid="{D5CDD505-2E9C-101B-9397-08002B2CF9AE}" pid="9" name="ContentTypeId">
    <vt:lpwstr>0x010100345BE3553E10BF4F9C6806A150CF1A42</vt:lpwstr>
  </property>
</Properties>
</file>