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8" r:id="rId4"/>
    <p:sldId id="266" r:id="rId5"/>
    <p:sldId id="269" r:id="rId6"/>
    <p:sldId id="267" r:id="rId7"/>
    <p:sldId id="265" r:id="rId8"/>
    <p:sldId id="262" r:id="rId9"/>
    <p:sldId id="263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9CE7A-66E2-C766-E610-EB6660C04F93}" v="7" dt="2026-05-13T20:52:28.052"/>
    <p1510:client id="{21D88244-0280-7BB1-C41A-C90A935114DD}" v="82" dt="2026-05-14T13:45:24.697"/>
    <p1510:client id="{2FC02D3E-FE0C-4843-9CF2-114D299EC608}" v="983" dt="2026-05-14T18:40:32.083"/>
    <p1510:client id="{BC1F8909-1F7D-42A6-B8A5-C20333B228AB}" v="632" dt="2026-05-14T16:07:04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ton, Jessica" userId="S::jessica.lawton@fultoncountyga.gov::285de650-fe4f-4f36-bfe0-fbb85ef37aef" providerId="AD" clId="Web-{2FC02D3E-FE0C-4843-9CF2-114D299EC608}"/>
    <pc:docChg chg="mod addSld delSld modSld">
      <pc:chgData name="Lawton, Jessica" userId="S::jessica.lawton@fultoncountyga.gov::285de650-fe4f-4f36-bfe0-fbb85ef37aef" providerId="AD" clId="Web-{2FC02D3E-FE0C-4843-9CF2-114D299EC608}" dt="2026-05-14T18:40:32.083" v="1005" actId="14100"/>
      <pc:docMkLst>
        <pc:docMk/>
      </pc:docMkLst>
      <pc:sldChg chg="add del">
        <pc:chgData name="Lawton, Jessica" userId="S::jessica.lawton@fultoncountyga.gov::285de650-fe4f-4f36-bfe0-fbb85ef37aef" providerId="AD" clId="Web-{2FC02D3E-FE0C-4843-9CF2-114D299EC608}" dt="2026-05-13T19:42:59.090" v="49"/>
        <pc:sldMkLst>
          <pc:docMk/>
          <pc:sldMk cId="3020711707" sldId="257"/>
        </pc:sldMkLst>
      </pc:sldChg>
      <pc:sldChg chg="addSp delSp modSp new mod setBg modClrScheme chgLayout">
        <pc:chgData name="Lawton, Jessica" userId="S::jessica.lawton@fultoncountyga.gov::285de650-fe4f-4f36-bfe0-fbb85ef37aef" providerId="AD" clId="Web-{2FC02D3E-FE0C-4843-9CF2-114D299EC608}" dt="2026-05-13T20:55:24.158" v="1003"/>
        <pc:sldMkLst>
          <pc:docMk/>
          <pc:sldMk cId="1903301906" sldId="268"/>
        </pc:sldMkLst>
        <pc:spChg chg="mod ord">
          <ac:chgData name="Lawton, Jessica" userId="S::jessica.lawton@fultoncountyga.gov::285de650-fe4f-4f36-bfe0-fbb85ef37aef" providerId="AD" clId="Web-{2FC02D3E-FE0C-4843-9CF2-114D299EC608}" dt="2026-05-13T20:44:13.940" v="975" actId="14100"/>
          <ac:spMkLst>
            <pc:docMk/>
            <pc:sldMk cId="1903301906" sldId="268"/>
            <ac:spMk id="2" creationId="{21B236FC-2BAD-519A-63BC-338E6341F880}"/>
          </ac:spMkLst>
        </pc:spChg>
        <pc:spChg chg="add del mod ord">
          <ac:chgData name="Lawton, Jessica" userId="S::jessica.lawton@fultoncountyga.gov::285de650-fe4f-4f36-bfe0-fbb85ef37aef" providerId="AD" clId="Web-{2FC02D3E-FE0C-4843-9CF2-114D299EC608}" dt="2026-05-13T20:42:56.081" v="965"/>
          <ac:spMkLst>
            <pc:docMk/>
            <pc:sldMk cId="1903301906" sldId="268"/>
            <ac:spMk id="6" creationId="{F24A9E4B-035F-0B09-63A3-7B676071977C}"/>
          </ac:spMkLst>
        </pc:spChg>
        <pc:spChg chg="add del mod ord">
          <ac:chgData name="Lawton, Jessica" userId="S::jessica.lawton@fultoncountyga.gov::285de650-fe4f-4f36-bfe0-fbb85ef37aef" providerId="AD" clId="Web-{2FC02D3E-FE0C-4843-9CF2-114D299EC608}" dt="2026-05-13T20:43:29.909" v="967"/>
          <ac:spMkLst>
            <pc:docMk/>
            <pc:sldMk cId="1903301906" sldId="268"/>
            <ac:spMk id="7" creationId="{4A128272-EE71-48E4-1DBE-5D15E130157E}"/>
          </ac:spMkLst>
        </pc:spChg>
        <pc:graphicFrameChg chg="add mod topLvl modGraphic">
          <ac:chgData name="Lawton, Jessica" userId="S::jessica.lawton@fultoncountyga.gov::285de650-fe4f-4f36-bfe0-fbb85ef37aef" providerId="AD" clId="Web-{2FC02D3E-FE0C-4843-9CF2-114D299EC608}" dt="2026-05-13T20:55:24.158" v="1003"/>
          <ac:graphicFrameMkLst>
            <pc:docMk/>
            <pc:sldMk cId="1903301906" sldId="268"/>
            <ac:graphicFrameMk id="3" creationId="{8A929E72-8236-9003-0910-E7FCEE92ACC7}"/>
          </ac:graphicFrameMkLst>
        </pc:graphicFrameChg>
        <pc:picChg chg="add del mod">
          <ac:chgData name="Lawton, Jessica" userId="S::jessica.lawton@fultoncountyga.gov::285de650-fe4f-4f36-bfe0-fbb85ef37aef" providerId="AD" clId="Web-{2FC02D3E-FE0C-4843-9CF2-114D299EC608}" dt="2026-05-13T19:40:03.763" v="23"/>
          <ac:picMkLst>
            <pc:docMk/>
            <pc:sldMk cId="1903301906" sldId="268"/>
            <ac:picMk id="4" creationId="{EFF7D93A-2A1A-9D3A-4F3E-BCF9082EC3B3}"/>
          </ac:picMkLst>
        </pc:picChg>
        <pc:picChg chg="add del mod">
          <ac:chgData name="Lawton, Jessica" userId="S::jessica.lawton@fultoncountyga.gov::285de650-fe4f-4f36-bfe0-fbb85ef37aef" providerId="AD" clId="Web-{2FC02D3E-FE0C-4843-9CF2-114D299EC608}" dt="2026-05-13T19:47:49.121" v="56"/>
          <ac:picMkLst>
            <pc:docMk/>
            <pc:sldMk cId="1903301906" sldId="268"/>
            <ac:picMk id="5" creationId="{DE42A9EE-DC7C-A4E3-3976-11DB739F0915}"/>
          </ac:picMkLst>
        </pc:picChg>
        <pc:picChg chg="add del mod">
          <ac:chgData name="Lawton, Jessica" userId="S::jessica.lawton@fultoncountyga.gov::285de650-fe4f-4f36-bfe0-fbb85ef37aef" providerId="AD" clId="Web-{2FC02D3E-FE0C-4843-9CF2-114D299EC608}" dt="2026-05-13T20:48:31.862" v="983"/>
          <ac:picMkLst>
            <pc:docMk/>
            <pc:sldMk cId="1903301906" sldId="268"/>
            <ac:picMk id="8" creationId="{F857A4F7-9F02-D7E9-27E9-9CEC90FD81C3}"/>
          </ac:picMkLst>
        </pc:picChg>
        <pc:picChg chg="add mod">
          <ac:chgData name="Lawton, Jessica" userId="S::jessica.lawton@fultoncountyga.gov::285de650-fe4f-4f36-bfe0-fbb85ef37aef" providerId="AD" clId="Web-{2FC02D3E-FE0C-4843-9CF2-114D299EC608}" dt="2026-05-13T20:48:16.971" v="982" actId="1076"/>
          <ac:picMkLst>
            <pc:docMk/>
            <pc:sldMk cId="1903301906" sldId="268"/>
            <ac:picMk id="9" creationId="{95CD4C22-0441-C2D0-6301-C2A9E4E506AC}"/>
          </ac:picMkLst>
        </pc:picChg>
      </pc:sldChg>
      <pc:sldChg chg="addSp delSp modSp new del mod setBg">
        <pc:chgData name="Lawton, Jessica" userId="S::jessica.lawton@fultoncountyga.gov::285de650-fe4f-4f36-bfe0-fbb85ef37aef" providerId="AD" clId="Web-{2FC02D3E-FE0C-4843-9CF2-114D299EC608}" dt="2026-05-13T19:34:21.201" v="8"/>
        <pc:sldMkLst>
          <pc:docMk/>
          <pc:sldMk cId="1926182729" sldId="268"/>
        </pc:sldMkLst>
        <pc:graphicFrameChg chg="add mod">
          <ac:chgData name="Lawton, Jessica" userId="S::jessica.lawton@fultoncountyga.gov::285de650-fe4f-4f36-bfe0-fbb85ef37aef" providerId="AD" clId="Web-{2FC02D3E-FE0C-4843-9CF2-114D299EC608}" dt="2026-05-13T19:31:19.373" v="7" actId="1076"/>
          <ac:graphicFrameMkLst>
            <pc:docMk/>
            <pc:sldMk cId="1926182729" sldId="268"/>
            <ac:graphicFrameMk id="5" creationId="{375C4945-CF15-63A2-96B5-40D76B020518}"/>
          </ac:graphicFrameMkLst>
        </pc:graphicFrameChg>
        <pc:picChg chg="add del mod">
          <ac:chgData name="Lawton, Jessica" userId="S::jessica.lawton@fultoncountyga.gov::285de650-fe4f-4f36-bfe0-fbb85ef37aef" providerId="AD" clId="Web-{2FC02D3E-FE0C-4843-9CF2-114D299EC608}" dt="2026-05-13T19:29:51.405" v="3"/>
          <ac:picMkLst>
            <pc:docMk/>
            <pc:sldMk cId="1926182729" sldId="268"/>
            <ac:picMk id="3" creationId="{499C15FA-2AD8-DDA0-857E-42F3858DEAA9}"/>
          </ac:picMkLst>
        </pc:picChg>
        <pc:picChg chg="add del mod">
          <ac:chgData name="Lawton, Jessica" userId="S::jessica.lawton@fultoncountyga.gov::285de650-fe4f-4f36-bfe0-fbb85ef37aef" providerId="AD" clId="Web-{2FC02D3E-FE0C-4843-9CF2-114D299EC608}" dt="2026-05-13T19:30:33.311" v="5"/>
          <ac:picMkLst>
            <pc:docMk/>
            <pc:sldMk cId="1926182729" sldId="268"/>
            <ac:picMk id="4" creationId="{640FE5C6-8155-3336-D03D-448A128B4457}"/>
          </ac:picMkLst>
        </pc:picChg>
      </pc:sldChg>
      <pc:sldChg chg="addSp delSp modSp new">
        <pc:chgData name="Lawton, Jessica" userId="S::jessica.lawton@fultoncountyga.gov::285de650-fe4f-4f36-bfe0-fbb85ef37aef" providerId="AD" clId="Web-{2FC02D3E-FE0C-4843-9CF2-114D299EC608}" dt="2026-05-13T20:07:02.790" v="782"/>
        <pc:sldMkLst>
          <pc:docMk/>
          <pc:sldMk cId="1771317323" sldId="269"/>
        </pc:sldMkLst>
        <pc:spChg chg="mod">
          <ac:chgData name="Lawton, Jessica" userId="S::jessica.lawton@fultoncountyga.gov::285de650-fe4f-4f36-bfe0-fbb85ef37aef" providerId="AD" clId="Web-{2FC02D3E-FE0C-4843-9CF2-114D299EC608}" dt="2026-05-13T19:57:53.588" v="704" actId="1076"/>
          <ac:spMkLst>
            <pc:docMk/>
            <pc:sldMk cId="1771317323" sldId="269"/>
            <ac:spMk id="2" creationId="{F7465950-5E06-9279-8E55-6D59F44C23BD}"/>
          </ac:spMkLst>
        </pc:spChg>
        <pc:graphicFrameChg chg="add mod modGraphic">
          <ac:chgData name="Lawton, Jessica" userId="S::jessica.lawton@fultoncountyga.gov::285de650-fe4f-4f36-bfe0-fbb85ef37aef" providerId="AD" clId="Web-{2FC02D3E-FE0C-4843-9CF2-114D299EC608}" dt="2026-05-13T20:05:19.274" v="748"/>
          <ac:graphicFrameMkLst>
            <pc:docMk/>
            <pc:sldMk cId="1771317323" sldId="269"/>
            <ac:graphicFrameMk id="3" creationId="{111ED174-0AE9-28FE-65DD-7F50946C5635}"/>
          </ac:graphicFrameMkLst>
        </pc:graphicFrameChg>
        <pc:graphicFrameChg chg="add del mod modGraphic">
          <ac:chgData name="Lawton, Jessica" userId="S::jessica.lawton@fultoncountyga.gov::285de650-fe4f-4f36-bfe0-fbb85ef37aef" providerId="AD" clId="Web-{2FC02D3E-FE0C-4843-9CF2-114D299EC608}" dt="2026-05-13T19:55:22.198" v="505"/>
          <ac:graphicFrameMkLst>
            <pc:docMk/>
            <pc:sldMk cId="1771317323" sldId="269"/>
            <ac:graphicFrameMk id="4" creationId="{3D0A2FB9-AC3A-C60E-7FA3-602107734A90}"/>
          </ac:graphicFrameMkLst>
        </pc:graphicFrameChg>
        <pc:graphicFrameChg chg="add mod modGraphic">
          <ac:chgData name="Lawton, Jessica" userId="S::jessica.lawton@fultoncountyga.gov::285de650-fe4f-4f36-bfe0-fbb85ef37aef" providerId="AD" clId="Web-{2FC02D3E-FE0C-4843-9CF2-114D299EC608}" dt="2026-05-13T20:07:02.790" v="782"/>
          <ac:graphicFrameMkLst>
            <pc:docMk/>
            <pc:sldMk cId="1771317323" sldId="269"/>
            <ac:graphicFrameMk id="5" creationId="{F40A27BE-F52A-C29B-AED1-0DCA39B55558}"/>
          </ac:graphicFrameMkLst>
        </pc:graphicFrameChg>
      </pc:sldChg>
      <pc:sldChg chg="modSp">
        <pc:chgData name="Lawton, Jessica" userId="S::jessica.lawton@fultoncountyga.gov::285de650-fe4f-4f36-bfe0-fbb85ef37aef" providerId="AD" clId="Web-{2FC02D3E-FE0C-4843-9CF2-114D299EC608}" dt="2026-05-14T18:40:32.083" v="1005" actId="14100"/>
        <pc:sldMkLst>
          <pc:docMk/>
          <pc:sldMk cId="3924674516" sldId="270"/>
        </pc:sldMkLst>
        <pc:spChg chg="mod">
          <ac:chgData name="Lawton, Jessica" userId="S::jessica.lawton@fultoncountyga.gov::285de650-fe4f-4f36-bfe0-fbb85ef37aef" providerId="AD" clId="Web-{2FC02D3E-FE0C-4843-9CF2-114D299EC608}" dt="2026-05-14T18:40:32.083" v="1005" actId="14100"/>
          <ac:spMkLst>
            <pc:docMk/>
            <pc:sldMk cId="3924674516" sldId="270"/>
            <ac:spMk id="6" creationId="{E51BC031-9B9D-01C5-FC5F-08393A030521}"/>
          </ac:spMkLst>
        </pc:spChg>
      </pc:sldChg>
      <pc:sldChg chg="addSp delSp modSp new">
        <pc:chgData name="Lawton, Jessica" userId="S::jessica.lawton@fultoncountyga.gov::285de650-fe4f-4f36-bfe0-fbb85ef37aef" providerId="AD" clId="Web-{2FC02D3E-FE0C-4843-9CF2-114D299EC608}" dt="2026-05-13T20:41:58.550" v="960" actId="14100"/>
        <pc:sldMkLst>
          <pc:docMk/>
          <pc:sldMk cId="2045731633" sldId="271"/>
        </pc:sldMkLst>
        <pc:spChg chg="del">
          <ac:chgData name="Lawton, Jessica" userId="S::jessica.lawton@fultoncountyga.gov::285de650-fe4f-4f36-bfe0-fbb85ef37aef" providerId="AD" clId="Web-{2FC02D3E-FE0C-4843-9CF2-114D299EC608}" dt="2026-05-13T20:41:31.316" v="955"/>
          <ac:spMkLst>
            <pc:docMk/>
            <pc:sldMk cId="2045731633" sldId="271"/>
            <ac:spMk id="2" creationId="{48BDB1BD-0D6E-192C-9501-2E196BA0C202}"/>
          </ac:spMkLst>
        </pc:spChg>
        <pc:graphicFrameChg chg="add mod">
          <ac:chgData name="Lawton, Jessica" userId="S::jessica.lawton@fultoncountyga.gov::285de650-fe4f-4f36-bfe0-fbb85ef37aef" providerId="AD" clId="Web-{2FC02D3E-FE0C-4843-9CF2-114D299EC608}" dt="2026-05-13T20:41:58.550" v="960" actId="14100"/>
          <ac:graphicFrameMkLst>
            <pc:docMk/>
            <pc:sldMk cId="2045731633" sldId="271"/>
            <ac:graphicFrameMk id="4" creationId="{9BC385CD-12AC-A702-0E1A-0C257223101D}"/>
          </ac:graphicFrameMkLst>
        </pc:graphicFrameChg>
      </pc:sldChg>
    </pc:docChg>
  </pc:docChgLst>
  <pc:docChgLst>
    <pc:chgData name="Dwyer, Nicole Marie" userId="S::nicolemarie.dwyer@fultoncountyga.gov::7aab3d0f-ae9b-4360-ba04-f56bce79183a" providerId="AD" clId="Web-{21D88244-0280-7BB1-C41A-C90A935114DD}"/>
    <pc:docChg chg="modSld">
      <pc:chgData name="Dwyer, Nicole Marie" userId="S::nicolemarie.dwyer@fultoncountyga.gov::7aab3d0f-ae9b-4360-ba04-f56bce79183a" providerId="AD" clId="Web-{21D88244-0280-7BB1-C41A-C90A935114DD}" dt="2026-05-14T13:45:24.697" v="53" actId="20577"/>
      <pc:docMkLst>
        <pc:docMk/>
      </pc:docMkLst>
      <pc:sldChg chg="modSp">
        <pc:chgData name="Dwyer, Nicole Marie" userId="S::nicolemarie.dwyer@fultoncountyga.gov::7aab3d0f-ae9b-4360-ba04-f56bce79183a" providerId="AD" clId="Web-{21D88244-0280-7BB1-C41A-C90A935114DD}" dt="2026-05-14T13:45:24.697" v="53" actId="20577"/>
        <pc:sldMkLst>
          <pc:docMk/>
          <pc:sldMk cId="51014661" sldId="256"/>
        </pc:sldMkLst>
        <pc:spChg chg="mod">
          <ac:chgData name="Dwyer, Nicole Marie" userId="S::nicolemarie.dwyer@fultoncountyga.gov::7aab3d0f-ae9b-4360-ba04-f56bce79183a" providerId="AD" clId="Web-{21D88244-0280-7BB1-C41A-C90A935114DD}" dt="2026-05-14T13:45:24.697" v="53" actId="20577"/>
          <ac:spMkLst>
            <pc:docMk/>
            <pc:sldMk cId="51014661" sldId="256"/>
            <ac:spMk id="12" creationId="{FB3B7C1F-2C5E-59E5-E410-F26666F84966}"/>
          </ac:spMkLst>
        </pc:spChg>
      </pc:sldChg>
    </pc:docChg>
  </pc:docChgLst>
  <pc:docChgLst>
    <pc:chgData name="Dwyer, Nicole Marie" userId="S::nicolemarie.dwyer@fultoncountyga.gov::7aab3d0f-ae9b-4360-ba04-f56bce79183a" providerId="AD" clId="Web-{2019CE7A-66E2-C766-E610-EB6660C04F93}"/>
    <pc:docChg chg="delSld modSld">
      <pc:chgData name="Dwyer, Nicole Marie" userId="S::nicolemarie.dwyer@fultoncountyga.gov::7aab3d0f-ae9b-4360-ba04-f56bce79183a" providerId="AD" clId="Web-{2019CE7A-66E2-C766-E610-EB6660C04F93}" dt="2026-05-13T20:52:28.052" v="6" actId="20577"/>
      <pc:docMkLst>
        <pc:docMk/>
      </pc:docMkLst>
      <pc:sldChg chg="modSp">
        <pc:chgData name="Dwyer, Nicole Marie" userId="S::nicolemarie.dwyer@fultoncountyga.gov::7aab3d0f-ae9b-4360-ba04-f56bce79183a" providerId="AD" clId="Web-{2019CE7A-66E2-C766-E610-EB6660C04F93}" dt="2026-05-13T20:52:28.052" v="6" actId="20577"/>
        <pc:sldMkLst>
          <pc:docMk/>
          <pc:sldMk cId="1903301906" sldId="268"/>
        </pc:sldMkLst>
        <pc:spChg chg="mod">
          <ac:chgData name="Dwyer, Nicole Marie" userId="S::nicolemarie.dwyer@fultoncountyga.gov::7aab3d0f-ae9b-4360-ba04-f56bce79183a" providerId="AD" clId="Web-{2019CE7A-66E2-C766-E610-EB6660C04F93}" dt="2026-05-13T20:52:28.052" v="6" actId="20577"/>
          <ac:spMkLst>
            <pc:docMk/>
            <pc:sldMk cId="1903301906" sldId="268"/>
            <ac:spMk id="2" creationId="{21B236FC-2BAD-519A-63BC-338E6341F880}"/>
          </ac:spMkLst>
        </pc:spChg>
      </pc:sldChg>
      <pc:sldChg chg="del">
        <pc:chgData name="Dwyer, Nicole Marie" userId="S::nicolemarie.dwyer@fultoncountyga.gov::7aab3d0f-ae9b-4360-ba04-f56bce79183a" providerId="AD" clId="Web-{2019CE7A-66E2-C766-E610-EB6660C04F93}" dt="2026-05-13T20:48:14.827" v="0"/>
        <pc:sldMkLst>
          <pc:docMk/>
          <pc:sldMk cId="2045731633" sldId="271"/>
        </pc:sldMkLst>
      </pc:sldChg>
    </pc:docChg>
  </pc:docChgLst>
  <pc:docChgLst>
    <pc:chgData name="Dwyer, Nicole Marie" userId="7aab3d0f-ae9b-4360-ba04-f56bce79183a" providerId="ADAL" clId="{BC1F8909-1F7D-42A6-B8A5-C20333B228AB}"/>
    <pc:docChg chg="undo custSel addSld delSld modSld sldOrd">
      <pc:chgData name="Dwyer, Nicole Marie" userId="7aab3d0f-ae9b-4360-ba04-f56bce79183a" providerId="ADAL" clId="{BC1F8909-1F7D-42A6-B8A5-C20333B228AB}" dt="2026-05-14T19:59:06.781" v="2111" actId="14100"/>
      <pc:docMkLst>
        <pc:docMk/>
      </pc:docMkLst>
      <pc:sldChg chg="modSp mod">
        <pc:chgData name="Dwyer, Nicole Marie" userId="7aab3d0f-ae9b-4360-ba04-f56bce79183a" providerId="ADAL" clId="{BC1F8909-1F7D-42A6-B8A5-C20333B228AB}" dt="2026-05-13T20:36:34.596" v="1981" actId="122"/>
        <pc:sldMkLst>
          <pc:docMk/>
          <pc:sldMk cId="51014661" sldId="256"/>
        </pc:sldMkLst>
        <pc:spChg chg="mod">
          <ac:chgData name="Dwyer, Nicole Marie" userId="7aab3d0f-ae9b-4360-ba04-f56bce79183a" providerId="ADAL" clId="{BC1F8909-1F7D-42A6-B8A5-C20333B228AB}" dt="2026-05-13T20:36:34.596" v="1981" actId="122"/>
          <ac:spMkLst>
            <pc:docMk/>
            <pc:sldMk cId="51014661" sldId="256"/>
            <ac:spMk id="12" creationId="{FB3B7C1F-2C5E-59E5-E410-F26666F84966}"/>
          </ac:spMkLst>
        </pc:spChg>
      </pc:sldChg>
      <pc:sldChg chg="addSp delSp modSp del mod">
        <pc:chgData name="Dwyer, Nicole Marie" userId="7aab3d0f-ae9b-4360-ba04-f56bce79183a" providerId="ADAL" clId="{BC1F8909-1F7D-42A6-B8A5-C20333B228AB}" dt="2026-05-14T19:52:18.803" v="2089" actId="2696"/>
        <pc:sldMkLst>
          <pc:docMk/>
          <pc:sldMk cId="3020711707" sldId="257"/>
        </pc:sldMkLst>
        <pc:spChg chg="del mod">
          <ac:chgData name="Dwyer, Nicole Marie" userId="7aab3d0f-ae9b-4360-ba04-f56bce79183a" providerId="ADAL" clId="{BC1F8909-1F7D-42A6-B8A5-C20333B228AB}" dt="2026-05-13T17:34:01.880" v="7" actId="478"/>
          <ac:spMkLst>
            <pc:docMk/>
            <pc:sldMk cId="3020711707" sldId="257"/>
            <ac:spMk id="2" creationId="{FA9AAD50-9303-3B05-EA44-76F95E4D60D2}"/>
          </ac:spMkLst>
        </pc:spChg>
        <pc:spChg chg="del mod">
          <ac:chgData name="Dwyer, Nicole Marie" userId="7aab3d0f-ae9b-4360-ba04-f56bce79183a" providerId="ADAL" clId="{BC1F8909-1F7D-42A6-B8A5-C20333B228AB}" dt="2026-05-13T17:33:56.463" v="5" actId="478"/>
          <ac:spMkLst>
            <pc:docMk/>
            <pc:sldMk cId="3020711707" sldId="257"/>
            <ac:spMk id="3" creationId="{8325ECEC-D0E1-CBB6-21C0-7F666BC940F9}"/>
          </ac:spMkLst>
        </pc:spChg>
        <pc:spChg chg="add mod">
          <ac:chgData name="Dwyer, Nicole Marie" userId="7aab3d0f-ae9b-4360-ba04-f56bce79183a" providerId="ADAL" clId="{BC1F8909-1F7D-42A6-B8A5-C20333B228AB}" dt="2026-05-13T20:05:35.004" v="1632" actId="1076"/>
          <ac:spMkLst>
            <pc:docMk/>
            <pc:sldMk cId="3020711707" sldId="257"/>
            <ac:spMk id="9" creationId="{0A9BC6E1-7CF7-FDC3-7353-6FD13FABC93A}"/>
          </ac:spMkLst>
        </pc:spChg>
        <pc:graphicFrameChg chg="add del mod modGraphic">
          <ac:chgData name="Dwyer, Nicole Marie" userId="7aab3d0f-ae9b-4360-ba04-f56bce79183a" providerId="ADAL" clId="{BC1F8909-1F7D-42A6-B8A5-C20333B228AB}" dt="2026-05-13T17:36:09.794" v="18" actId="478"/>
          <ac:graphicFrameMkLst>
            <pc:docMk/>
            <pc:sldMk cId="3020711707" sldId="257"/>
            <ac:graphicFrameMk id="4" creationId="{C956C242-0070-5B31-404C-DCF1BF51CA44}"/>
          </ac:graphicFrameMkLst>
        </pc:graphicFrameChg>
        <pc:graphicFrameChg chg="add del modGraphic">
          <ac:chgData name="Dwyer, Nicole Marie" userId="7aab3d0f-ae9b-4360-ba04-f56bce79183a" providerId="ADAL" clId="{BC1F8909-1F7D-42A6-B8A5-C20333B228AB}" dt="2026-05-13T17:34:55.112" v="14" actId="478"/>
          <ac:graphicFrameMkLst>
            <pc:docMk/>
            <pc:sldMk cId="3020711707" sldId="257"/>
            <ac:graphicFrameMk id="5" creationId="{E0579208-F17D-9373-09D9-08A459A87265}"/>
          </ac:graphicFrameMkLst>
        </pc:graphicFrameChg>
        <pc:graphicFrameChg chg="add del modGraphic">
          <ac:chgData name="Dwyer, Nicole Marie" userId="7aab3d0f-ae9b-4360-ba04-f56bce79183a" providerId="ADAL" clId="{BC1F8909-1F7D-42A6-B8A5-C20333B228AB}" dt="2026-05-13T17:36:33.329" v="21" actId="478"/>
          <ac:graphicFrameMkLst>
            <pc:docMk/>
            <pc:sldMk cId="3020711707" sldId="257"/>
            <ac:graphicFrameMk id="6" creationId="{24C28D35-BFCC-C250-A609-E7E9C08DBA00}"/>
          </ac:graphicFrameMkLst>
        </pc:graphicFrameChg>
        <pc:graphicFrameChg chg="add del modGraphic">
          <ac:chgData name="Dwyer, Nicole Marie" userId="7aab3d0f-ae9b-4360-ba04-f56bce79183a" providerId="ADAL" clId="{BC1F8909-1F7D-42A6-B8A5-C20333B228AB}" dt="2026-05-13T17:41:28.093" v="24" actId="478"/>
          <ac:graphicFrameMkLst>
            <pc:docMk/>
            <pc:sldMk cId="3020711707" sldId="257"/>
            <ac:graphicFrameMk id="7" creationId="{9BB66CBF-9A35-D1D5-F45D-5383E9EBF64E}"/>
          </ac:graphicFrameMkLst>
        </pc:graphicFrameChg>
        <pc:graphicFrameChg chg="add mod modGraphic">
          <ac:chgData name="Dwyer, Nicole Marie" userId="7aab3d0f-ae9b-4360-ba04-f56bce79183a" providerId="ADAL" clId="{BC1F8909-1F7D-42A6-B8A5-C20333B228AB}" dt="2026-05-14T16:08:55.039" v="2088" actId="113"/>
          <ac:graphicFrameMkLst>
            <pc:docMk/>
            <pc:sldMk cId="3020711707" sldId="257"/>
            <ac:graphicFrameMk id="8" creationId="{F607B89C-563C-5291-7F4B-4CB4E4E8ACD7}"/>
          </ac:graphicFrameMkLst>
        </pc:graphicFrameChg>
      </pc:sldChg>
      <pc:sldChg chg="delSp modSp new del mod">
        <pc:chgData name="Dwyer, Nicole Marie" userId="7aab3d0f-ae9b-4360-ba04-f56bce79183a" providerId="ADAL" clId="{BC1F8909-1F7D-42A6-B8A5-C20333B228AB}" dt="2026-05-13T19:24:48.290" v="1350" actId="2696"/>
        <pc:sldMkLst>
          <pc:docMk/>
          <pc:sldMk cId="2808560402" sldId="258"/>
        </pc:sldMkLst>
        <pc:spChg chg="mod">
          <ac:chgData name="Dwyer, Nicole Marie" userId="7aab3d0f-ae9b-4360-ba04-f56bce79183a" providerId="ADAL" clId="{BC1F8909-1F7D-42A6-B8A5-C20333B228AB}" dt="2026-05-13T19:20:48.185" v="1335" actId="14100"/>
          <ac:spMkLst>
            <pc:docMk/>
            <pc:sldMk cId="2808560402" sldId="258"/>
            <ac:spMk id="2" creationId="{FD4CB6ED-73FF-F3D0-1B89-37BF0837A60A}"/>
          </ac:spMkLst>
        </pc:spChg>
        <pc:spChg chg="del mod">
          <ac:chgData name="Dwyer, Nicole Marie" userId="7aab3d0f-ae9b-4360-ba04-f56bce79183a" providerId="ADAL" clId="{BC1F8909-1F7D-42A6-B8A5-C20333B228AB}" dt="2026-05-13T19:20:42.977" v="1334" actId="478"/>
          <ac:spMkLst>
            <pc:docMk/>
            <pc:sldMk cId="2808560402" sldId="258"/>
            <ac:spMk id="3" creationId="{B4FD393C-01D6-EF91-B790-384EB15015E6}"/>
          </ac:spMkLst>
        </pc:spChg>
      </pc:sldChg>
      <pc:sldChg chg="new del">
        <pc:chgData name="Dwyer, Nicole Marie" userId="7aab3d0f-ae9b-4360-ba04-f56bce79183a" providerId="ADAL" clId="{BC1F8909-1F7D-42A6-B8A5-C20333B228AB}" dt="2026-05-13T19:25:52.481" v="1355" actId="2696"/>
        <pc:sldMkLst>
          <pc:docMk/>
          <pc:sldMk cId="2516063501" sldId="259"/>
        </pc:sldMkLst>
      </pc:sldChg>
      <pc:sldChg chg="new del">
        <pc:chgData name="Dwyer, Nicole Marie" userId="7aab3d0f-ae9b-4360-ba04-f56bce79183a" providerId="ADAL" clId="{BC1F8909-1F7D-42A6-B8A5-C20333B228AB}" dt="2026-05-13T19:25:56.510" v="1356" actId="2696"/>
        <pc:sldMkLst>
          <pc:docMk/>
          <pc:sldMk cId="2703765083" sldId="260"/>
        </pc:sldMkLst>
      </pc:sldChg>
      <pc:sldChg chg="modSp add del mod">
        <pc:chgData name="Dwyer, Nicole Marie" userId="7aab3d0f-ae9b-4360-ba04-f56bce79183a" providerId="ADAL" clId="{BC1F8909-1F7D-42A6-B8A5-C20333B228AB}" dt="2026-05-14T19:52:22.946" v="2090" actId="2696"/>
        <pc:sldMkLst>
          <pc:docMk/>
          <pc:sldMk cId="373215953" sldId="261"/>
        </pc:sldMkLst>
        <pc:spChg chg="mod">
          <ac:chgData name="Dwyer, Nicole Marie" userId="7aab3d0f-ae9b-4360-ba04-f56bce79183a" providerId="ADAL" clId="{BC1F8909-1F7D-42A6-B8A5-C20333B228AB}" dt="2026-05-13T20:06:36.337" v="1636" actId="1076"/>
          <ac:spMkLst>
            <pc:docMk/>
            <pc:sldMk cId="373215953" sldId="261"/>
            <ac:spMk id="9" creationId="{0A9BC6E1-7CF7-FDC3-7353-6FD13FABC93A}"/>
          </ac:spMkLst>
        </pc:spChg>
        <pc:graphicFrameChg chg="mod modGraphic">
          <ac:chgData name="Dwyer, Nicole Marie" userId="7aab3d0f-ae9b-4360-ba04-f56bce79183a" providerId="ADAL" clId="{BC1F8909-1F7D-42A6-B8A5-C20333B228AB}" dt="2026-05-14T16:05:14.430" v="2073" actId="113"/>
          <ac:graphicFrameMkLst>
            <pc:docMk/>
            <pc:sldMk cId="373215953" sldId="261"/>
            <ac:graphicFrameMk id="8" creationId="{F607B89C-563C-5291-7F4B-4CB4E4E8ACD7}"/>
          </ac:graphicFrameMkLst>
        </pc:graphicFrameChg>
      </pc:sldChg>
      <pc:sldChg chg="new del">
        <pc:chgData name="Dwyer, Nicole Marie" userId="7aab3d0f-ae9b-4360-ba04-f56bce79183a" providerId="ADAL" clId="{BC1F8909-1F7D-42A6-B8A5-C20333B228AB}" dt="2026-05-13T18:16:34.223" v="666" actId="2696"/>
        <pc:sldMkLst>
          <pc:docMk/>
          <pc:sldMk cId="2580782887" sldId="261"/>
        </pc:sldMkLst>
      </pc:sldChg>
      <pc:sldChg chg="modSp add mod">
        <pc:chgData name="Dwyer, Nicole Marie" userId="7aab3d0f-ae9b-4360-ba04-f56bce79183a" providerId="ADAL" clId="{BC1F8909-1F7D-42A6-B8A5-C20333B228AB}" dt="2026-05-14T16:05:05.171" v="2072" actId="113"/>
        <pc:sldMkLst>
          <pc:docMk/>
          <pc:sldMk cId="651302546" sldId="262"/>
        </pc:sldMkLst>
        <pc:spChg chg="mod">
          <ac:chgData name="Dwyer, Nicole Marie" userId="7aab3d0f-ae9b-4360-ba04-f56bce79183a" providerId="ADAL" clId="{BC1F8909-1F7D-42A6-B8A5-C20333B228AB}" dt="2026-05-13T20:06:58.541" v="1639" actId="122"/>
          <ac:spMkLst>
            <pc:docMk/>
            <pc:sldMk cId="651302546" sldId="262"/>
            <ac:spMk id="9" creationId="{0A9BC6E1-7CF7-FDC3-7353-6FD13FABC93A}"/>
          </ac:spMkLst>
        </pc:spChg>
        <pc:graphicFrameChg chg="mod modGraphic">
          <ac:chgData name="Dwyer, Nicole Marie" userId="7aab3d0f-ae9b-4360-ba04-f56bce79183a" providerId="ADAL" clId="{BC1F8909-1F7D-42A6-B8A5-C20333B228AB}" dt="2026-05-14T16:05:05.171" v="2072" actId="113"/>
          <ac:graphicFrameMkLst>
            <pc:docMk/>
            <pc:sldMk cId="651302546" sldId="262"/>
            <ac:graphicFrameMk id="8" creationId="{F607B89C-563C-5291-7F4B-4CB4E4E8ACD7}"/>
          </ac:graphicFrameMkLst>
        </pc:graphicFrameChg>
      </pc:sldChg>
      <pc:sldChg chg="modSp add mod">
        <pc:chgData name="Dwyer, Nicole Marie" userId="7aab3d0f-ae9b-4360-ba04-f56bce79183a" providerId="ADAL" clId="{BC1F8909-1F7D-42A6-B8A5-C20333B228AB}" dt="2026-05-14T16:04:58.185" v="2071" actId="113"/>
        <pc:sldMkLst>
          <pc:docMk/>
          <pc:sldMk cId="3004755439" sldId="263"/>
        </pc:sldMkLst>
        <pc:spChg chg="mod">
          <ac:chgData name="Dwyer, Nicole Marie" userId="7aab3d0f-ae9b-4360-ba04-f56bce79183a" providerId="ADAL" clId="{BC1F8909-1F7D-42A6-B8A5-C20333B228AB}" dt="2026-05-13T20:33:23.942" v="1934" actId="20577"/>
          <ac:spMkLst>
            <pc:docMk/>
            <pc:sldMk cId="3004755439" sldId="263"/>
            <ac:spMk id="9" creationId="{0A9BC6E1-7CF7-FDC3-7353-6FD13FABC93A}"/>
          </ac:spMkLst>
        </pc:spChg>
        <pc:graphicFrameChg chg="mod modGraphic">
          <ac:chgData name="Dwyer, Nicole Marie" userId="7aab3d0f-ae9b-4360-ba04-f56bce79183a" providerId="ADAL" clId="{BC1F8909-1F7D-42A6-B8A5-C20333B228AB}" dt="2026-05-14T16:04:58.185" v="2071" actId="113"/>
          <ac:graphicFrameMkLst>
            <pc:docMk/>
            <pc:sldMk cId="3004755439" sldId="263"/>
            <ac:graphicFrameMk id="8" creationId="{F607B89C-563C-5291-7F4B-4CB4E4E8ACD7}"/>
          </ac:graphicFrameMkLst>
        </pc:graphicFrameChg>
      </pc:sldChg>
      <pc:sldChg chg="modSp add mod ord setBg">
        <pc:chgData name="Dwyer, Nicole Marie" userId="7aab3d0f-ae9b-4360-ba04-f56bce79183a" providerId="ADAL" clId="{BC1F8909-1F7D-42A6-B8A5-C20333B228AB}" dt="2026-05-14T16:08:18.571" v="2087" actId="113"/>
        <pc:sldMkLst>
          <pc:docMk/>
          <pc:sldMk cId="4159757596" sldId="264"/>
        </pc:sldMkLst>
        <pc:spChg chg="mod">
          <ac:chgData name="Dwyer, Nicole Marie" userId="7aab3d0f-ae9b-4360-ba04-f56bce79183a" providerId="ADAL" clId="{BC1F8909-1F7D-42A6-B8A5-C20333B228AB}" dt="2026-05-14T13:47:30.217" v="1983" actId="14100"/>
          <ac:spMkLst>
            <pc:docMk/>
            <pc:sldMk cId="4159757596" sldId="264"/>
            <ac:spMk id="4" creationId="{CBEF928F-7426-FD04-31AF-FC2AAE4B573A}"/>
          </ac:spMkLst>
        </pc:spChg>
        <pc:graphicFrameChg chg="mod modGraphic">
          <ac:chgData name="Dwyer, Nicole Marie" userId="7aab3d0f-ae9b-4360-ba04-f56bce79183a" providerId="ADAL" clId="{BC1F8909-1F7D-42A6-B8A5-C20333B228AB}" dt="2026-05-14T16:08:18.571" v="2087" actId="113"/>
          <ac:graphicFrameMkLst>
            <pc:docMk/>
            <pc:sldMk cId="4159757596" sldId="264"/>
            <ac:graphicFrameMk id="5" creationId="{B01A6B90-A578-AA7E-4784-AE541600C6E8}"/>
          </ac:graphicFrameMkLst>
        </pc:graphicFrameChg>
      </pc:sldChg>
      <pc:sldChg chg="modSp add mod ord">
        <pc:chgData name="Dwyer, Nicole Marie" userId="7aab3d0f-ae9b-4360-ba04-f56bce79183a" providerId="ADAL" clId="{BC1F8909-1F7D-42A6-B8A5-C20333B228AB}" dt="2026-05-14T16:07:00.077" v="2078"/>
        <pc:sldMkLst>
          <pc:docMk/>
          <pc:sldMk cId="3032364172" sldId="265"/>
        </pc:sldMkLst>
        <pc:spChg chg="mod">
          <ac:chgData name="Dwyer, Nicole Marie" userId="7aab3d0f-ae9b-4360-ba04-f56bce79183a" providerId="ADAL" clId="{BC1F8909-1F7D-42A6-B8A5-C20333B228AB}" dt="2026-05-13T20:34:59.329" v="1937" actId="1076"/>
          <ac:spMkLst>
            <pc:docMk/>
            <pc:sldMk cId="3032364172" sldId="265"/>
            <ac:spMk id="2" creationId="{160912EB-22F7-4456-894F-1245974CC9AE}"/>
          </ac:spMkLst>
        </pc:spChg>
        <pc:graphicFrameChg chg="mod modGraphic">
          <ac:chgData name="Dwyer, Nicole Marie" userId="7aab3d0f-ae9b-4360-ba04-f56bce79183a" providerId="ADAL" clId="{BC1F8909-1F7D-42A6-B8A5-C20333B228AB}" dt="2026-05-14T16:07:00.077" v="2078"/>
          <ac:graphicFrameMkLst>
            <pc:docMk/>
            <pc:sldMk cId="3032364172" sldId="265"/>
            <ac:graphicFrameMk id="4" creationId="{49C1A099-7396-8D2D-D65C-2BB80B179F99}"/>
          </ac:graphicFrameMkLst>
        </pc:graphicFrameChg>
      </pc:sldChg>
      <pc:sldChg chg="modSp add mod ord">
        <pc:chgData name="Dwyer, Nicole Marie" userId="7aab3d0f-ae9b-4360-ba04-f56bce79183a" providerId="ADAL" clId="{BC1F8909-1F7D-42A6-B8A5-C20333B228AB}" dt="2026-05-14T19:59:06.781" v="2111" actId="14100"/>
        <pc:sldMkLst>
          <pc:docMk/>
          <pc:sldMk cId="1300787606" sldId="266"/>
        </pc:sldMkLst>
        <pc:spChg chg="mod">
          <ac:chgData name="Dwyer, Nicole Marie" userId="7aab3d0f-ae9b-4360-ba04-f56bce79183a" providerId="ADAL" clId="{BC1F8909-1F7D-42A6-B8A5-C20333B228AB}" dt="2026-05-14T19:58:56.937" v="2109" actId="14100"/>
          <ac:spMkLst>
            <pc:docMk/>
            <pc:sldMk cId="1300787606" sldId="266"/>
            <ac:spMk id="2" creationId="{44348903-426A-8287-CAEE-9D1F878A9799}"/>
          </ac:spMkLst>
        </pc:spChg>
        <pc:graphicFrameChg chg="mod modGraphic">
          <ac:chgData name="Dwyer, Nicole Marie" userId="7aab3d0f-ae9b-4360-ba04-f56bce79183a" providerId="ADAL" clId="{BC1F8909-1F7D-42A6-B8A5-C20333B228AB}" dt="2026-05-14T19:59:01.452" v="2110" actId="14100"/>
          <ac:graphicFrameMkLst>
            <pc:docMk/>
            <pc:sldMk cId="1300787606" sldId="266"/>
            <ac:graphicFrameMk id="4" creationId="{07B74A49-4F27-4860-C014-87437E2BA4AE}"/>
          </ac:graphicFrameMkLst>
        </pc:graphicFrameChg>
        <pc:graphicFrameChg chg="mod modGraphic">
          <ac:chgData name="Dwyer, Nicole Marie" userId="7aab3d0f-ae9b-4360-ba04-f56bce79183a" providerId="ADAL" clId="{BC1F8909-1F7D-42A6-B8A5-C20333B228AB}" dt="2026-05-14T19:59:06.781" v="2111" actId="14100"/>
          <ac:graphicFrameMkLst>
            <pc:docMk/>
            <pc:sldMk cId="1300787606" sldId="266"/>
            <ac:graphicFrameMk id="5" creationId="{C9DBF7C9-A3CA-0BB6-B9D1-0F6E22A4A6DD}"/>
          </ac:graphicFrameMkLst>
        </pc:graphicFrameChg>
      </pc:sldChg>
      <pc:sldChg chg="modSp add mod">
        <pc:chgData name="Dwyer, Nicole Marie" userId="7aab3d0f-ae9b-4360-ba04-f56bce79183a" providerId="ADAL" clId="{BC1F8909-1F7D-42A6-B8A5-C20333B228AB}" dt="2026-05-14T16:07:31.535" v="2082" actId="113"/>
        <pc:sldMkLst>
          <pc:docMk/>
          <pc:sldMk cId="3942671212" sldId="267"/>
        </pc:sldMkLst>
        <pc:spChg chg="mod">
          <ac:chgData name="Dwyer, Nicole Marie" userId="7aab3d0f-ae9b-4360-ba04-f56bce79183a" providerId="ADAL" clId="{BC1F8909-1F7D-42A6-B8A5-C20333B228AB}" dt="2026-05-13T20:03:39.546" v="1620" actId="113"/>
          <ac:spMkLst>
            <pc:docMk/>
            <pc:sldMk cId="3942671212" sldId="267"/>
            <ac:spMk id="2" creationId="{2D56AC54-1277-31A6-B82B-E954CEFA68B3}"/>
          </ac:spMkLst>
        </pc:spChg>
        <pc:graphicFrameChg chg="mod modGraphic">
          <ac:chgData name="Dwyer, Nicole Marie" userId="7aab3d0f-ae9b-4360-ba04-f56bce79183a" providerId="ADAL" clId="{BC1F8909-1F7D-42A6-B8A5-C20333B228AB}" dt="2026-05-14T16:07:31.535" v="2082" actId="113"/>
          <ac:graphicFrameMkLst>
            <pc:docMk/>
            <pc:sldMk cId="3942671212" sldId="267"/>
            <ac:graphicFrameMk id="4" creationId="{C2A38F84-EFA4-486E-3943-B99A00D29799}"/>
          </ac:graphicFrameMkLst>
        </pc:graphicFrameChg>
        <pc:graphicFrameChg chg="modGraphic">
          <ac:chgData name="Dwyer, Nicole Marie" userId="7aab3d0f-ae9b-4360-ba04-f56bce79183a" providerId="ADAL" clId="{BC1F8909-1F7D-42A6-B8A5-C20333B228AB}" dt="2026-05-14T16:07:17.060" v="2079" actId="113"/>
          <ac:graphicFrameMkLst>
            <pc:docMk/>
            <pc:sldMk cId="3942671212" sldId="267"/>
            <ac:graphicFrameMk id="5" creationId="{51AC14CF-1194-B626-2867-0E84A86A14BB}"/>
          </ac:graphicFrameMkLst>
        </pc:graphicFrameChg>
      </pc:sldChg>
      <pc:sldChg chg="modSp mod">
        <pc:chgData name="Dwyer, Nicole Marie" userId="7aab3d0f-ae9b-4360-ba04-f56bce79183a" providerId="ADAL" clId="{BC1F8909-1F7D-42A6-B8A5-C20333B228AB}" dt="2026-05-13T20:30:47.969" v="1925" actId="20577"/>
        <pc:sldMkLst>
          <pc:docMk/>
          <pc:sldMk cId="1903301906" sldId="268"/>
        </pc:sldMkLst>
        <pc:spChg chg="mod">
          <ac:chgData name="Dwyer, Nicole Marie" userId="7aab3d0f-ae9b-4360-ba04-f56bce79183a" providerId="ADAL" clId="{BC1F8909-1F7D-42A6-B8A5-C20333B228AB}" dt="2026-05-13T20:30:47.969" v="1925" actId="20577"/>
          <ac:spMkLst>
            <pc:docMk/>
            <pc:sldMk cId="1903301906" sldId="268"/>
            <ac:spMk id="2" creationId="{21B236FC-2BAD-519A-63BC-338E6341F880}"/>
          </ac:spMkLst>
        </pc:spChg>
        <pc:graphicFrameChg chg="mod">
          <ac:chgData name="Dwyer, Nicole Marie" userId="7aab3d0f-ae9b-4360-ba04-f56bce79183a" providerId="ADAL" clId="{BC1F8909-1F7D-42A6-B8A5-C20333B228AB}" dt="2026-05-13T20:30:15.464" v="1923"/>
          <ac:graphicFrameMkLst>
            <pc:docMk/>
            <pc:sldMk cId="1903301906" sldId="268"/>
            <ac:graphicFrameMk id="3" creationId="{8A929E72-8236-9003-0910-E7FCEE92ACC7}"/>
          </ac:graphicFrameMkLst>
        </pc:graphicFrameChg>
      </pc:sldChg>
      <pc:sldChg chg="modSp mod">
        <pc:chgData name="Dwyer, Nicole Marie" userId="7aab3d0f-ae9b-4360-ba04-f56bce79183a" providerId="ADAL" clId="{BC1F8909-1F7D-42A6-B8A5-C20333B228AB}" dt="2026-05-14T16:07:47.689" v="2084" actId="113"/>
        <pc:sldMkLst>
          <pc:docMk/>
          <pc:sldMk cId="1771317323" sldId="269"/>
        </pc:sldMkLst>
        <pc:spChg chg="mod">
          <ac:chgData name="Dwyer, Nicole Marie" userId="7aab3d0f-ae9b-4360-ba04-f56bce79183a" providerId="ADAL" clId="{BC1F8909-1F7D-42A6-B8A5-C20333B228AB}" dt="2026-05-13T20:04:24.184" v="1625" actId="113"/>
          <ac:spMkLst>
            <pc:docMk/>
            <pc:sldMk cId="1771317323" sldId="269"/>
            <ac:spMk id="2" creationId="{F7465950-5E06-9279-8E55-6D59F44C23BD}"/>
          </ac:spMkLst>
        </pc:spChg>
        <pc:graphicFrameChg chg="modGraphic">
          <ac:chgData name="Dwyer, Nicole Marie" userId="7aab3d0f-ae9b-4360-ba04-f56bce79183a" providerId="ADAL" clId="{BC1F8909-1F7D-42A6-B8A5-C20333B228AB}" dt="2026-05-14T16:07:47.689" v="2084" actId="113"/>
          <ac:graphicFrameMkLst>
            <pc:docMk/>
            <pc:sldMk cId="1771317323" sldId="269"/>
            <ac:graphicFrameMk id="3" creationId="{111ED174-0AE9-28FE-65DD-7F50946C5635}"/>
          </ac:graphicFrameMkLst>
        </pc:graphicFrameChg>
        <pc:graphicFrameChg chg="modGraphic">
          <ac:chgData name="Dwyer, Nicole Marie" userId="7aab3d0f-ae9b-4360-ba04-f56bce79183a" providerId="ADAL" clId="{BC1F8909-1F7D-42A6-B8A5-C20333B228AB}" dt="2026-05-14T16:07:42.161" v="2083" actId="113"/>
          <ac:graphicFrameMkLst>
            <pc:docMk/>
            <pc:sldMk cId="1771317323" sldId="269"/>
            <ac:graphicFrameMk id="5" creationId="{F40A27BE-F52A-C29B-AED1-0DCA39B55558}"/>
          </ac:graphicFrameMkLst>
        </pc:graphicFrameChg>
      </pc:sldChg>
      <pc:sldChg chg="addSp delSp modSp new mod">
        <pc:chgData name="Dwyer, Nicole Marie" userId="7aab3d0f-ae9b-4360-ba04-f56bce79183a" providerId="ADAL" clId="{BC1F8909-1F7D-42A6-B8A5-C20333B228AB}" dt="2026-05-14T19:56:36.543" v="2107" actId="14100"/>
        <pc:sldMkLst>
          <pc:docMk/>
          <pc:sldMk cId="3924674516" sldId="270"/>
        </pc:sldMkLst>
        <pc:spChg chg="del mod">
          <ac:chgData name="Dwyer, Nicole Marie" userId="7aab3d0f-ae9b-4360-ba04-f56bce79183a" providerId="ADAL" clId="{BC1F8909-1F7D-42A6-B8A5-C20333B228AB}" dt="2026-05-13T20:22:19.751" v="1654" actId="478"/>
          <ac:spMkLst>
            <pc:docMk/>
            <pc:sldMk cId="3924674516" sldId="270"/>
            <ac:spMk id="2" creationId="{8047B35F-245F-423A-4BF3-46CE05CA1AAB}"/>
          </ac:spMkLst>
        </pc:spChg>
        <pc:spChg chg="del mod">
          <ac:chgData name="Dwyer, Nicole Marie" userId="7aab3d0f-ae9b-4360-ba04-f56bce79183a" providerId="ADAL" clId="{BC1F8909-1F7D-42A6-B8A5-C20333B228AB}" dt="2026-05-13T20:21:24.157" v="1651" actId="478"/>
          <ac:spMkLst>
            <pc:docMk/>
            <pc:sldMk cId="3924674516" sldId="270"/>
            <ac:spMk id="3" creationId="{17416D1E-ACBB-8ABD-283B-46E714600493}"/>
          </ac:spMkLst>
        </pc:spChg>
        <pc:spChg chg="add mod">
          <ac:chgData name="Dwyer, Nicole Marie" userId="7aab3d0f-ae9b-4360-ba04-f56bce79183a" providerId="ADAL" clId="{BC1F8909-1F7D-42A6-B8A5-C20333B228AB}" dt="2026-05-14T19:56:36.543" v="2107" actId="14100"/>
          <ac:spMkLst>
            <pc:docMk/>
            <pc:sldMk cId="3924674516" sldId="270"/>
            <ac:spMk id="6" creationId="{E51BC031-9B9D-01C5-FC5F-08393A030521}"/>
          </ac:spMkLst>
        </pc:spChg>
        <pc:graphicFrameChg chg="add del mod modGraphic">
          <ac:chgData name="Dwyer, Nicole Marie" userId="7aab3d0f-ae9b-4360-ba04-f56bce79183a" providerId="ADAL" clId="{BC1F8909-1F7D-42A6-B8A5-C20333B228AB}" dt="2026-05-13T20:23:22.893" v="1659" actId="478"/>
          <ac:graphicFrameMkLst>
            <pc:docMk/>
            <pc:sldMk cId="3924674516" sldId="270"/>
            <ac:graphicFrameMk id="4" creationId="{A3CD2B35-94EB-A25B-5EFD-0E7239AD8594}"/>
          </ac:graphicFrameMkLst>
        </pc:graphicFrameChg>
        <pc:graphicFrameChg chg="add mod modGraphic">
          <ac:chgData name="Dwyer, Nicole Marie" userId="7aab3d0f-ae9b-4360-ba04-f56bce79183a" providerId="ADAL" clId="{BC1F8909-1F7D-42A6-B8A5-C20333B228AB}" dt="2026-05-14T19:56:22.308" v="2102" actId="14100"/>
          <ac:graphicFrameMkLst>
            <pc:docMk/>
            <pc:sldMk cId="3924674516" sldId="270"/>
            <ac:graphicFrameMk id="5" creationId="{02AE3E5B-50A7-F24A-2A96-D7FE11D857F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c0365-my.sharepoint.com/personal/jessica_lawton_fultoncountyga_gov/Documents/AWB%202026%201st%20Quarter_Pie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Calls </c:v>
                </c:pt>
              </c:strCache>
            </c:strRef>
          </c:tx>
          <c:spPr>
            <a:ln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89-43D8-BD63-D3AE2129F8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89-43D8-BD63-D3AE2129F8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89-43D8-BD63-D3AE2129F8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89-43D8-BD63-D3AE2129F8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89-43D8-BD63-D3AE2129F8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6A89-43D8-BD63-D3AE2129F84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D-6A89-43D8-BD63-D3AE2129F84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F-6A89-43D8-BD63-D3AE2129F84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1-6A89-43D8-BD63-D3AE2129F84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3-6A89-43D8-BD63-D3AE2129F84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5-6A89-43D8-BD63-D3AE2129F84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7-6A89-43D8-BD63-D3AE2129F84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9-6A89-43D8-BD63-D3AE2129F84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B-6A89-43D8-BD63-D3AE2129F84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D-6A89-43D8-BD63-D3AE2129F84A}"/>
              </c:ext>
            </c:extLst>
          </c:dPt>
          <c:dLbls>
            <c:dLbl>
              <c:idx val="1"/>
              <c:layout>
                <c:manualLayout>
                  <c:x val="-0.12923351377952763"/>
                  <c:y val="0.278626810239837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89-43D8-BD63-D3AE2129F84A}"/>
                </c:ext>
              </c:extLst>
            </c:dLbl>
            <c:dLbl>
              <c:idx val="4"/>
              <c:layout>
                <c:manualLayout>
                  <c:x val="1.8858267716535433E-3"/>
                  <c:y val="1.86275337328622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89-43D8-BD63-D3AE2129F84A}"/>
                </c:ext>
              </c:extLst>
            </c:dLbl>
            <c:dLbl>
              <c:idx val="6"/>
              <c:layout>
                <c:manualLayout>
                  <c:x val="-0.11084563648293963"/>
                  <c:y val="0.204331552736612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89-43D8-BD63-D3AE2129F84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Milton 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6A89-43D8-BD63-D3AE2129F84A}"/>
                </c:ext>
              </c:extLst>
            </c:dLbl>
            <c:dLbl>
              <c:idx val="13"/>
              <c:layout>
                <c:manualLayout>
                  <c:x val="5.092683727034121E-3"/>
                  <c:y val="-9.280968515995231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A89-43D8-BD63-D3AE2129F84A}"/>
                </c:ext>
              </c:extLst>
            </c:dLbl>
            <c:spPr>
              <a:noFill/>
              <a:ln>
                <a:solidFill>
                  <a:srgbClr val="FFFFFF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Sheet1!$A$2:$A$16</c:f>
              <c:strCache>
                <c:ptCount val="15"/>
                <c:pt idx="0">
                  <c:v>Alpharetta</c:v>
                </c:pt>
                <c:pt idx="1">
                  <c:v>Atlanta</c:v>
                </c:pt>
                <c:pt idx="2">
                  <c:v>Chatt Hills</c:v>
                </c:pt>
                <c:pt idx="3">
                  <c:v>College Park</c:v>
                </c:pt>
                <c:pt idx="4">
                  <c:v>East Point</c:v>
                </c:pt>
                <c:pt idx="5">
                  <c:v>Fairburn</c:v>
                </c:pt>
                <c:pt idx="6">
                  <c:v>Other</c:v>
                </c:pt>
                <c:pt idx="7">
                  <c:v>Hapeville</c:v>
                </c:pt>
                <c:pt idx="8">
                  <c:v>Johns Creek</c:v>
                </c:pt>
                <c:pt idx="9">
                  <c:v>Milton</c:v>
                </c:pt>
                <c:pt idx="10">
                  <c:v>Palmetto</c:v>
                </c:pt>
                <c:pt idx="11">
                  <c:v>Roswell</c:v>
                </c:pt>
                <c:pt idx="12">
                  <c:v>Sandy Springs</c:v>
                </c:pt>
                <c:pt idx="13">
                  <c:v>South Fulton</c:v>
                </c:pt>
                <c:pt idx="14">
                  <c:v>Union City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 formatCode="General">
                  <c:v>56</c:v>
                </c:pt>
                <c:pt idx="1">
                  <c:v>2111</c:v>
                </c:pt>
                <c:pt idx="2" formatCode="General">
                  <c:v>25</c:v>
                </c:pt>
                <c:pt idx="3" formatCode="General">
                  <c:v>25</c:v>
                </c:pt>
                <c:pt idx="4" formatCode="General">
                  <c:v>205</c:v>
                </c:pt>
                <c:pt idx="5" formatCode="General">
                  <c:v>112</c:v>
                </c:pt>
                <c:pt idx="6" formatCode="General">
                  <c:v>1</c:v>
                </c:pt>
                <c:pt idx="7" formatCode="General">
                  <c:v>8</c:v>
                </c:pt>
                <c:pt idx="8" formatCode="General">
                  <c:v>43</c:v>
                </c:pt>
                <c:pt idx="9" formatCode="General">
                  <c:v>35</c:v>
                </c:pt>
                <c:pt idx="10" formatCode="General">
                  <c:v>33</c:v>
                </c:pt>
                <c:pt idx="11" formatCode="General">
                  <c:v>82</c:v>
                </c:pt>
                <c:pt idx="12" formatCode="General">
                  <c:v>125</c:v>
                </c:pt>
                <c:pt idx="13" formatCode="General">
                  <c:v>685</c:v>
                </c:pt>
                <c:pt idx="14" formatCode="General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3-4B70-A0C4-8691637EC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0BEC0D8-C3B7-44B3-9A86-4FB1CEA4F16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F759F0E-4A79-49BF-9099-BDF371BFB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C0D8-C3B7-44B3-9A86-4FB1CEA4F16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9F0E-4A79-49BF-9099-BDF371BFB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C0D8-C3B7-44B3-9A86-4FB1CEA4F16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9F0E-4A79-49BF-9099-BDF371BFB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C0D8-C3B7-44B3-9A86-4FB1CEA4F16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9F0E-4A79-49BF-9099-BDF371BFB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C0D8-C3B7-44B3-9A86-4FB1CEA4F16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9F0E-4A79-49BF-9099-BDF371BFB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9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C0D8-C3B7-44B3-9A86-4FB1CEA4F16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9F0E-4A79-49BF-9099-BDF371BFB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3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C0D8-C3B7-44B3-9A86-4FB1CEA4F16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9F0E-4A79-49BF-9099-BDF371BFB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1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C0D8-C3B7-44B3-9A86-4FB1CEA4F16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9F0E-4A79-49BF-9099-BDF371BFB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3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C0D8-C3B7-44B3-9A86-4FB1CEA4F16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9F0E-4A79-49BF-9099-BDF371BFB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5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C0D8-C3B7-44B3-9A86-4FB1CEA4F16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F759F0E-4A79-49BF-9099-BDF371BFB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9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0BEC0D8-C3B7-44B3-9A86-4FB1CEA4F16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F759F0E-4A79-49BF-9099-BDF371BFB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70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0BEC0D8-C3B7-44B3-9A86-4FB1CEA4F16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F759F0E-4A79-49BF-9099-BDF371BFB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1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a hall&#10;&#10;Description automatically generated with medium confidence">
            <a:extLst>
              <a:ext uri="{FF2B5EF4-FFF2-40B4-BE49-F238E27FC236}">
                <a16:creationId xmlns:a16="http://schemas.microsoft.com/office/drawing/2014/main" id="{755CA25E-FF28-4EA9-71C3-B3976A88A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9" y="0"/>
            <a:ext cx="1030682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3B7C1F-2C5E-59E5-E410-F26666F84966}"/>
              </a:ext>
            </a:extLst>
          </p:cNvPr>
          <p:cNvSpPr txBox="1"/>
          <p:nvPr/>
        </p:nvSpPr>
        <p:spPr>
          <a:xfrm>
            <a:off x="1076326" y="1857374"/>
            <a:ext cx="100012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highlight>
                  <a:srgbClr val="000000"/>
                </a:highlight>
              </a:rPr>
              <a:t>FULTON COUNTY ANIMAL SERVICES</a:t>
            </a:r>
          </a:p>
          <a:p>
            <a:endParaRPr lang="en-US" sz="5400">
              <a:solidFill>
                <a:schemeClr val="bg1"/>
              </a:solidFill>
            </a:endParaRPr>
          </a:p>
          <a:p>
            <a:endParaRPr lang="en-US" sz="5400">
              <a:solidFill>
                <a:schemeClr val="bg1"/>
              </a:solidFill>
            </a:endParaRPr>
          </a:p>
          <a:p>
            <a:r>
              <a:rPr lang="en-US" sz="5400">
                <a:solidFill>
                  <a:schemeClr val="bg1"/>
                </a:solidFill>
              </a:rPr>
              <a:t>                 </a:t>
            </a:r>
            <a:r>
              <a:rPr lang="en-US" sz="5400">
                <a:solidFill>
                  <a:schemeClr val="bg1"/>
                </a:solidFill>
                <a:highlight>
                  <a:srgbClr val="000000"/>
                </a:highlight>
              </a:rPr>
              <a:t>FIELD OPERATIONS</a:t>
            </a:r>
          </a:p>
          <a:p>
            <a:pPr algn="ctr"/>
            <a:r>
              <a:rPr lang="en-US" sz="5400">
                <a:solidFill>
                  <a:schemeClr val="bg1"/>
                </a:solidFill>
                <a:highlight>
                  <a:srgbClr val="000000"/>
                </a:highlight>
              </a:rPr>
              <a:t>ANIMAL WELFARE BOARD MEETING MAY 18, 2026</a:t>
            </a:r>
          </a:p>
          <a:p>
            <a:endParaRPr lang="en-US" sz="540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101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2AE3E5B-50A7-F24A-2A96-D7FE11D85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552832"/>
              </p:ext>
            </p:extLst>
          </p:nvPr>
        </p:nvGraphicFramePr>
        <p:xfrm>
          <a:off x="2032000" y="1202077"/>
          <a:ext cx="8128000" cy="548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030003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51276536"/>
                    </a:ext>
                  </a:extLst>
                </a:gridCol>
              </a:tblGrid>
              <a:tr h="366334">
                <a:tc>
                  <a:txBody>
                    <a:bodyPr/>
                    <a:lstStyle/>
                    <a:p>
                      <a:r>
                        <a:rPr lang="en-US"/>
                        <a:t>Jurisdiction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 1,000 Residents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340085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/>
                        <a:t>Alpharetta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0.85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134311462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/>
                        <a:t>Atlanta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4.13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852025269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/>
                        <a:t>Chattahoochee Hills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8.47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3948343138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/>
                        <a:t>College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1.79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3715671899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/>
                        <a:t>East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5.34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4195491960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 dirty="0"/>
                        <a:t>Fairburn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6.79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3728055453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/>
                        <a:t>Hapeville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1.22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3636563442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/>
                        <a:t>Johns Creek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0.52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3029445298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/>
                        <a:t>Milton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0.85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934034058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/>
                        <a:t>Palmetto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6.51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763527777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/>
                        <a:t>Roswell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0.88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103462659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/>
                        <a:t>Sandy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1.18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809403430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/>
                        <a:t>South Fulton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6.38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3354801958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r>
                        <a:rPr lang="en-US" b="1"/>
                        <a:t>Union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6.49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6689650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1BC031-9B9D-01C5-FC5F-08393A030521}"/>
              </a:ext>
            </a:extLst>
          </p:cNvPr>
          <p:cNvSpPr txBox="1"/>
          <p:nvPr/>
        </p:nvSpPr>
        <p:spPr>
          <a:xfrm>
            <a:off x="1376738" y="104775"/>
            <a:ext cx="934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Q1 Calls for Service Per Capita</a:t>
            </a:r>
          </a:p>
        </p:txBody>
      </p:sp>
    </p:spTree>
    <p:extLst>
      <p:ext uri="{BB962C8B-B14F-4D97-AF65-F5344CB8AC3E}">
        <p14:creationId xmlns:p14="http://schemas.microsoft.com/office/powerpoint/2010/main" val="392467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EF928F-7426-FD04-31AF-FC2AAE4B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"/>
            <a:ext cx="10772775" cy="175021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Calibri Light"/>
                <a:cs typeface="Calibri Light"/>
              </a:rPr>
              <a:t>Q1 Field Operations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1A6B90-A578-AA7E-4784-AE541600C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25751"/>
              </p:ext>
            </p:extLst>
          </p:nvPr>
        </p:nvGraphicFramePr>
        <p:xfrm>
          <a:off x="619124" y="1397286"/>
          <a:ext cx="10930100" cy="474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435">
                  <a:extLst>
                    <a:ext uri="{9D8B030D-6E8A-4147-A177-3AD203B41FA5}">
                      <a16:colId xmlns:a16="http://schemas.microsoft.com/office/drawing/2014/main" val="769249362"/>
                    </a:ext>
                  </a:extLst>
                </a:gridCol>
                <a:gridCol w="2655093">
                  <a:extLst>
                    <a:ext uri="{9D8B030D-6E8A-4147-A177-3AD203B41FA5}">
                      <a16:colId xmlns:a16="http://schemas.microsoft.com/office/drawing/2014/main" val="3412222103"/>
                    </a:ext>
                  </a:extLst>
                </a:gridCol>
                <a:gridCol w="2869404">
                  <a:extLst>
                    <a:ext uri="{9D8B030D-6E8A-4147-A177-3AD203B41FA5}">
                      <a16:colId xmlns:a16="http://schemas.microsoft.com/office/drawing/2014/main" val="3977066823"/>
                    </a:ext>
                  </a:extLst>
                </a:gridCol>
                <a:gridCol w="2286168">
                  <a:extLst>
                    <a:ext uri="{9D8B030D-6E8A-4147-A177-3AD203B41FA5}">
                      <a16:colId xmlns:a16="http://schemas.microsoft.com/office/drawing/2014/main" val="4058802692"/>
                    </a:ext>
                  </a:extLst>
                </a:gridCol>
              </a:tblGrid>
              <a:tr h="527407">
                <a:tc>
                  <a:txBody>
                    <a:bodyPr/>
                    <a:lstStyle/>
                    <a:p>
                      <a:r>
                        <a:rPr lang="en-US"/>
                        <a:t>Field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January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Febuary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March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26332"/>
                  </a:ext>
                </a:extLst>
              </a:tr>
              <a:tr h="527407">
                <a:tc>
                  <a:txBody>
                    <a:bodyPr/>
                    <a:lstStyle/>
                    <a:p>
                      <a:r>
                        <a:rPr lang="en-US" b="1"/>
                        <a:t>Calls for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1,291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1,221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1,267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435682"/>
                  </a:ext>
                </a:extLst>
              </a:tr>
              <a:tr h="527407">
                <a:tc>
                  <a:txBody>
                    <a:bodyPr/>
                    <a:lstStyle/>
                    <a:p>
                      <a:r>
                        <a:rPr lang="en-US" b="1" dirty="0"/>
                        <a:t>Warnings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898061"/>
                  </a:ext>
                </a:extLst>
              </a:tr>
              <a:tr h="527407">
                <a:tc>
                  <a:txBody>
                    <a:bodyPr/>
                    <a:lstStyle/>
                    <a:p>
                      <a:r>
                        <a:rPr lang="en-US" b="1"/>
                        <a:t>Citations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28370"/>
                  </a:ext>
                </a:extLst>
              </a:tr>
              <a:tr h="527407">
                <a:tc>
                  <a:txBody>
                    <a:bodyPr/>
                    <a:lstStyle/>
                    <a:p>
                      <a:r>
                        <a:rPr lang="en-US" b="1"/>
                        <a:t>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83424"/>
                  </a:ext>
                </a:extLst>
              </a:tr>
              <a:tr h="527407">
                <a:tc>
                  <a:txBody>
                    <a:bodyPr/>
                    <a:lstStyle/>
                    <a:p>
                      <a:r>
                        <a:rPr lang="en-US" b="1"/>
                        <a:t>Total Animals Impounded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516319"/>
                  </a:ext>
                </a:extLst>
              </a:tr>
              <a:tr h="527407">
                <a:tc>
                  <a:txBody>
                    <a:bodyPr/>
                    <a:lstStyle/>
                    <a:p>
                      <a:r>
                        <a:rPr lang="en-US" b="1"/>
                        <a:t>Seized Impounds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714632"/>
                  </a:ext>
                </a:extLst>
              </a:tr>
              <a:tr h="527407">
                <a:tc>
                  <a:txBody>
                    <a:bodyPr/>
                    <a:lstStyle/>
                    <a:p>
                      <a:r>
                        <a:rPr lang="en-US" b="1"/>
                        <a:t>Stray Impounds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926111"/>
                  </a:ext>
                </a:extLst>
              </a:tr>
              <a:tr h="5274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Surrender Impounds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020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75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36FC-2BAD-519A-63BC-338E6341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776" y="3482182"/>
            <a:ext cx="4193470" cy="2688287"/>
          </a:xfrm>
        </p:spPr>
        <p:txBody>
          <a:bodyPr/>
          <a:lstStyle/>
          <a:p>
            <a:pPr algn="ctr"/>
            <a:r>
              <a:rPr lang="en-US" sz="5400" b="1">
                <a:solidFill>
                  <a:schemeClr val="tx1"/>
                </a:solidFill>
                <a:ea typeface="Calibri Light"/>
                <a:cs typeface="Calibri Light"/>
              </a:rPr>
              <a:t>Q1 Calls for Service by Jurisdiction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929E72-8236-9003-0910-E7FCEE92A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23520"/>
              </p:ext>
            </p:extLst>
          </p:nvPr>
        </p:nvGraphicFramePr>
        <p:xfrm>
          <a:off x="-3401" y="-3752"/>
          <a:ext cx="9346405" cy="692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5CD4C22-0441-C2D0-6301-C2A9E4E50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063" y="107156"/>
            <a:ext cx="4369595" cy="32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1E4A2-BF0C-4883-FAA4-F34A109E6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8903-426A-8287-CAEE-9D1F878A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"/>
            <a:ext cx="10772775" cy="142810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Calibri Light"/>
                <a:cs typeface="Calibri Light"/>
              </a:rPr>
              <a:t>Q1 Case Violations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B74A49-4F27-4860-C014-87437E2BA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313024"/>
              </p:ext>
            </p:extLst>
          </p:nvPr>
        </p:nvGraphicFramePr>
        <p:xfrm>
          <a:off x="654367" y="1284271"/>
          <a:ext cx="5354159" cy="5247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79">
                  <a:extLst>
                    <a:ext uri="{9D8B030D-6E8A-4147-A177-3AD203B41FA5}">
                      <a16:colId xmlns:a16="http://schemas.microsoft.com/office/drawing/2014/main" val="626785659"/>
                    </a:ext>
                  </a:extLst>
                </a:gridCol>
                <a:gridCol w="1369218">
                  <a:extLst>
                    <a:ext uri="{9D8B030D-6E8A-4147-A177-3AD203B41FA5}">
                      <a16:colId xmlns:a16="http://schemas.microsoft.com/office/drawing/2014/main" val="1181542590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3016579695"/>
                    </a:ext>
                  </a:extLst>
                </a:gridCol>
              </a:tblGrid>
              <a:tr h="403634">
                <a:tc>
                  <a:txBody>
                    <a:bodyPr/>
                    <a:lstStyle/>
                    <a:p>
                      <a:r>
                        <a:rPr lang="en-US"/>
                        <a:t>Violations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36028"/>
                  </a:ext>
                </a:extLst>
              </a:tr>
              <a:tr h="403634">
                <a:tc>
                  <a:txBody>
                    <a:bodyPr/>
                    <a:lstStyle/>
                    <a:p>
                      <a:r>
                        <a:rPr lang="en-US" b="1"/>
                        <a:t>Abandonment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949712"/>
                  </a:ext>
                </a:extLst>
              </a:tr>
              <a:tr h="403634">
                <a:tc>
                  <a:txBody>
                    <a:bodyPr/>
                    <a:lstStyle/>
                    <a:p>
                      <a:r>
                        <a:rPr lang="en-US" b="1"/>
                        <a:t>Cruelty to 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31936"/>
                  </a:ext>
                </a:extLst>
              </a:tr>
              <a:tr h="403634">
                <a:tc>
                  <a:txBody>
                    <a:bodyPr/>
                    <a:lstStyle/>
                    <a:p>
                      <a:r>
                        <a:rPr lang="en-US" b="1"/>
                        <a:t>Dog at 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969209"/>
                  </a:ext>
                </a:extLst>
              </a:tr>
              <a:tr h="403634">
                <a:tc>
                  <a:txBody>
                    <a:bodyPr/>
                    <a:lstStyle/>
                    <a:p>
                      <a:r>
                        <a:rPr lang="en-US" b="1"/>
                        <a:t>Failure to Quarantine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022181"/>
                  </a:ext>
                </a:extLst>
              </a:tr>
              <a:tr h="403634">
                <a:tc>
                  <a:txBody>
                    <a:bodyPr/>
                    <a:lstStyle/>
                    <a:p>
                      <a:r>
                        <a:rPr lang="en-US" b="1"/>
                        <a:t>Interference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929059"/>
                  </a:ext>
                </a:extLst>
              </a:tr>
              <a:tr h="403634">
                <a:tc>
                  <a:txBody>
                    <a:bodyPr/>
                    <a:lstStyle/>
                    <a:p>
                      <a:r>
                        <a:rPr lang="en-US" b="1"/>
                        <a:t>Livestock at large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350373"/>
                  </a:ext>
                </a:extLst>
              </a:tr>
              <a:tr h="403634">
                <a:tc>
                  <a:txBody>
                    <a:bodyPr/>
                    <a:lstStyle/>
                    <a:p>
                      <a:r>
                        <a:rPr lang="en-US" b="1" dirty="0"/>
                        <a:t>Needs Vet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092977"/>
                  </a:ext>
                </a:extLst>
              </a:tr>
              <a:tr h="4036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Neglect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146216"/>
                  </a:ext>
                </a:extLst>
              </a:tr>
              <a:tr h="403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No Fulton County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089677"/>
                  </a:ext>
                </a:extLst>
              </a:tr>
              <a:tr h="403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No proof of Rabies Vaccine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712226"/>
                  </a:ext>
                </a:extLst>
              </a:tr>
              <a:tr h="403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No visable FC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9202"/>
                  </a:ext>
                </a:extLst>
              </a:tr>
              <a:tr h="403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Nuisance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77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DBF7C9-A3CA-0BB6-B9D1-0F6E22A4A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38357"/>
              </p:ext>
            </p:extLst>
          </p:nvPr>
        </p:nvGraphicFramePr>
        <p:xfrm>
          <a:off x="6369368" y="1284272"/>
          <a:ext cx="5318439" cy="4942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79">
                  <a:extLst>
                    <a:ext uri="{9D8B030D-6E8A-4147-A177-3AD203B41FA5}">
                      <a16:colId xmlns:a16="http://schemas.microsoft.com/office/drawing/2014/main" val="728461479"/>
                    </a:ext>
                  </a:extLst>
                </a:gridCol>
                <a:gridCol w="1393031">
                  <a:extLst>
                    <a:ext uri="{9D8B030D-6E8A-4147-A177-3AD203B41FA5}">
                      <a16:colId xmlns:a16="http://schemas.microsoft.com/office/drawing/2014/main" val="3434688453"/>
                    </a:ext>
                  </a:extLst>
                </a:gridCol>
                <a:gridCol w="1202529">
                  <a:extLst>
                    <a:ext uri="{9D8B030D-6E8A-4147-A177-3AD203B41FA5}">
                      <a16:colId xmlns:a16="http://schemas.microsoft.com/office/drawing/2014/main" val="2882608622"/>
                    </a:ext>
                  </a:extLst>
                </a:gridCol>
              </a:tblGrid>
              <a:tr h="405847">
                <a:tc>
                  <a:txBody>
                    <a:bodyPr/>
                    <a:lstStyle/>
                    <a:p>
                      <a:r>
                        <a:rPr lang="en-US"/>
                        <a:t>Violations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98207"/>
                  </a:ext>
                </a:extLst>
              </a:tr>
              <a:tr h="405847">
                <a:tc>
                  <a:txBody>
                    <a:bodyPr/>
                    <a:lstStyle/>
                    <a:p>
                      <a:r>
                        <a:rPr lang="en-US" b="1"/>
                        <a:t>Nuisance-Bite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66062"/>
                  </a:ext>
                </a:extLst>
              </a:tr>
              <a:tr h="405847">
                <a:tc>
                  <a:txBody>
                    <a:bodyPr/>
                    <a:lstStyle/>
                    <a:p>
                      <a:r>
                        <a:rPr lang="en-US" b="1"/>
                        <a:t>Nuisance- Max # of 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507888"/>
                  </a:ext>
                </a:extLst>
              </a:tr>
              <a:tr h="700504">
                <a:tc>
                  <a:txBody>
                    <a:bodyPr/>
                    <a:lstStyle/>
                    <a:p>
                      <a:r>
                        <a:rPr lang="en-US" b="1"/>
                        <a:t>Nuisance- Minimum distance Req.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901455"/>
                  </a:ext>
                </a:extLst>
              </a:tr>
              <a:tr h="700504">
                <a:tc>
                  <a:txBody>
                    <a:bodyPr/>
                    <a:lstStyle/>
                    <a:p>
                      <a:r>
                        <a:rPr lang="en-US" b="1"/>
                        <a:t>Nuisance- Unsanitary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830784"/>
                  </a:ext>
                </a:extLst>
              </a:tr>
              <a:tr h="405847">
                <a:tc>
                  <a:txBody>
                    <a:bodyPr/>
                    <a:lstStyle/>
                    <a:p>
                      <a:r>
                        <a:rPr lang="en-US" b="1"/>
                        <a:t>Special Permit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524499"/>
                  </a:ext>
                </a:extLst>
              </a:tr>
              <a:tr h="405847">
                <a:tc>
                  <a:txBody>
                    <a:bodyPr/>
                    <a:lstStyle/>
                    <a:p>
                      <a:r>
                        <a:rPr lang="en-US" b="1"/>
                        <a:t>Tethering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44416"/>
                  </a:ext>
                </a:extLst>
              </a:tr>
              <a:tr h="700504">
                <a:tc>
                  <a:txBody>
                    <a:bodyPr/>
                    <a:lstStyle/>
                    <a:p>
                      <a:r>
                        <a:rPr lang="en-US" b="1"/>
                        <a:t>Vicious Classified as Nuisance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28381"/>
                  </a:ext>
                </a:extLst>
              </a:tr>
              <a:tr h="4058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Dangerous 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024330"/>
                  </a:ext>
                </a:extLst>
              </a:tr>
              <a:tr h="4058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699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78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5950-5E06-9279-8E55-6D59F44C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912" y="476249"/>
            <a:ext cx="10772775" cy="1181419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ea typeface="Calibri Light"/>
                <a:cs typeface="Calibri Light"/>
              </a:rPr>
              <a:t>Q1 Case Violations by Jurisdiction</a:t>
            </a:r>
            <a:endParaRPr lang="en-US" b="1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1ED174-0AE9-28FE-65DD-7F50946C5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19879"/>
              </p:ext>
            </p:extLst>
          </p:nvPr>
        </p:nvGraphicFramePr>
        <p:xfrm>
          <a:off x="178118" y="1710595"/>
          <a:ext cx="5953652" cy="4993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93">
                  <a:extLst>
                    <a:ext uri="{9D8B030D-6E8A-4147-A177-3AD203B41FA5}">
                      <a16:colId xmlns:a16="http://schemas.microsoft.com/office/drawing/2014/main" val="1815023721"/>
                    </a:ext>
                  </a:extLst>
                </a:gridCol>
                <a:gridCol w="1635778">
                  <a:extLst>
                    <a:ext uri="{9D8B030D-6E8A-4147-A177-3AD203B41FA5}">
                      <a16:colId xmlns:a16="http://schemas.microsoft.com/office/drawing/2014/main" val="1855929279"/>
                    </a:ext>
                  </a:extLst>
                </a:gridCol>
                <a:gridCol w="1635781">
                  <a:extLst>
                    <a:ext uri="{9D8B030D-6E8A-4147-A177-3AD203B41FA5}">
                      <a16:colId xmlns:a16="http://schemas.microsoft.com/office/drawing/2014/main" val="2696010040"/>
                    </a:ext>
                  </a:extLst>
                </a:gridCol>
              </a:tblGrid>
              <a:tr h="554782">
                <a:tc>
                  <a:txBody>
                    <a:bodyPr/>
                    <a:lstStyle/>
                    <a:p>
                      <a:r>
                        <a:rPr lang="en-US"/>
                        <a:t>Jurisdiction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Warnings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062215"/>
                  </a:ext>
                </a:extLst>
              </a:tr>
              <a:tr h="554782">
                <a:tc>
                  <a:txBody>
                    <a:bodyPr/>
                    <a:lstStyle/>
                    <a:p>
                      <a:r>
                        <a:rPr lang="en-US" b="1"/>
                        <a:t>Alpharetta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5922"/>
                  </a:ext>
                </a:extLst>
              </a:tr>
              <a:tr h="554782">
                <a:tc>
                  <a:txBody>
                    <a:bodyPr/>
                    <a:lstStyle/>
                    <a:p>
                      <a:r>
                        <a:rPr lang="en-US" b="1"/>
                        <a:t>Atlanta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439898"/>
                  </a:ext>
                </a:extLst>
              </a:tr>
              <a:tr h="554782">
                <a:tc>
                  <a:txBody>
                    <a:bodyPr/>
                    <a:lstStyle/>
                    <a:p>
                      <a:r>
                        <a:rPr lang="en-US" b="1"/>
                        <a:t>Chattahoochie Hills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761489"/>
                  </a:ext>
                </a:extLst>
              </a:tr>
              <a:tr h="554782">
                <a:tc>
                  <a:txBody>
                    <a:bodyPr/>
                    <a:lstStyle/>
                    <a:p>
                      <a:r>
                        <a:rPr lang="en-US" b="1"/>
                        <a:t>College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294469"/>
                  </a:ext>
                </a:extLst>
              </a:tr>
              <a:tr h="554782">
                <a:tc>
                  <a:txBody>
                    <a:bodyPr/>
                    <a:lstStyle/>
                    <a:p>
                      <a:r>
                        <a:rPr lang="en-US" b="1"/>
                        <a:t>East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19435"/>
                  </a:ext>
                </a:extLst>
              </a:tr>
              <a:tr h="554782">
                <a:tc>
                  <a:txBody>
                    <a:bodyPr/>
                    <a:lstStyle/>
                    <a:p>
                      <a:r>
                        <a:rPr lang="en-US" b="1"/>
                        <a:t>Fairburn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41983"/>
                  </a:ext>
                </a:extLst>
              </a:tr>
              <a:tr h="554782">
                <a:tc>
                  <a:txBody>
                    <a:bodyPr/>
                    <a:lstStyle/>
                    <a:p>
                      <a:r>
                        <a:rPr lang="en-US" b="1"/>
                        <a:t>Fulton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396502"/>
                  </a:ext>
                </a:extLst>
              </a:tr>
              <a:tr h="5547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Hapeville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907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0A27BE-F52A-C29B-AED1-0DCA39B55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50494"/>
              </p:ext>
            </p:extLst>
          </p:nvPr>
        </p:nvGraphicFramePr>
        <p:xfrm>
          <a:off x="6619874" y="1690687"/>
          <a:ext cx="5311131" cy="50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77">
                  <a:extLst>
                    <a:ext uri="{9D8B030D-6E8A-4147-A177-3AD203B41FA5}">
                      <a16:colId xmlns:a16="http://schemas.microsoft.com/office/drawing/2014/main" val="2442769882"/>
                    </a:ext>
                  </a:extLst>
                </a:gridCol>
                <a:gridCol w="1770377">
                  <a:extLst>
                    <a:ext uri="{9D8B030D-6E8A-4147-A177-3AD203B41FA5}">
                      <a16:colId xmlns:a16="http://schemas.microsoft.com/office/drawing/2014/main" val="2689417371"/>
                    </a:ext>
                  </a:extLst>
                </a:gridCol>
                <a:gridCol w="1770377">
                  <a:extLst>
                    <a:ext uri="{9D8B030D-6E8A-4147-A177-3AD203B41FA5}">
                      <a16:colId xmlns:a16="http://schemas.microsoft.com/office/drawing/2014/main" val="2159253530"/>
                    </a:ext>
                  </a:extLst>
                </a:gridCol>
              </a:tblGrid>
              <a:tr h="627824">
                <a:tc>
                  <a:txBody>
                    <a:bodyPr/>
                    <a:lstStyle/>
                    <a:p>
                      <a:r>
                        <a:rPr lang="en-US"/>
                        <a:t>Jurisdiction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Warnings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318290"/>
                  </a:ext>
                </a:extLst>
              </a:tr>
              <a:tr h="627824">
                <a:tc>
                  <a:txBody>
                    <a:bodyPr/>
                    <a:lstStyle/>
                    <a:p>
                      <a:r>
                        <a:rPr lang="en-US" b="1"/>
                        <a:t>Johns Creek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376948"/>
                  </a:ext>
                </a:extLst>
              </a:tr>
              <a:tr h="627824">
                <a:tc>
                  <a:txBody>
                    <a:bodyPr/>
                    <a:lstStyle/>
                    <a:p>
                      <a:r>
                        <a:rPr lang="en-US" b="1"/>
                        <a:t>Milton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894917"/>
                  </a:ext>
                </a:extLst>
              </a:tr>
              <a:tr h="627824">
                <a:tc>
                  <a:txBody>
                    <a:bodyPr/>
                    <a:lstStyle/>
                    <a:p>
                      <a:r>
                        <a:rPr lang="en-US" b="1"/>
                        <a:t>Palmetto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675185"/>
                  </a:ext>
                </a:extLst>
              </a:tr>
              <a:tr h="627824">
                <a:tc>
                  <a:txBody>
                    <a:bodyPr/>
                    <a:lstStyle/>
                    <a:p>
                      <a:r>
                        <a:rPr lang="en-US" b="1"/>
                        <a:t>Roswell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518100"/>
                  </a:ext>
                </a:extLst>
              </a:tr>
              <a:tr h="627824">
                <a:tc>
                  <a:txBody>
                    <a:bodyPr/>
                    <a:lstStyle/>
                    <a:p>
                      <a:r>
                        <a:rPr lang="en-US" b="1"/>
                        <a:t>Sandy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65336"/>
                  </a:ext>
                </a:extLst>
              </a:tr>
              <a:tr h="627824">
                <a:tc>
                  <a:txBody>
                    <a:bodyPr/>
                    <a:lstStyle/>
                    <a:p>
                      <a:r>
                        <a:rPr lang="en-US" b="1"/>
                        <a:t>South Fulton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713817"/>
                  </a:ext>
                </a:extLst>
              </a:tr>
              <a:tr h="627824">
                <a:tc>
                  <a:txBody>
                    <a:bodyPr/>
                    <a:lstStyle/>
                    <a:p>
                      <a:r>
                        <a:rPr lang="en-US" b="1"/>
                        <a:t>Union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3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31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56AD8-4F05-DD84-9454-642E24213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AC54-1277-31A6-B82B-E954CEFA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527105"/>
          </a:xfrm>
        </p:spPr>
        <p:txBody>
          <a:bodyPr>
            <a:normAutofit fontScale="90000"/>
          </a:bodyPr>
          <a:lstStyle/>
          <a:p>
            <a:r>
              <a:rPr lang="en-US">
                <a:ea typeface="Calibri Light"/>
                <a:cs typeface="Calibri Light"/>
              </a:rPr>
              <a:t>                      </a:t>
            </a:r>
            <a:r>
              <a:rPr lang="en-US" sz="6000" b="1">
                <a:solidFill>
                  <a:schemeClr val="tx1"/>
                </a:solidFill>
                <a:ea typeface="Calibri Light"/>
                <a:cs typeface="Calibri Light"/>
              </a:rPr>
              <a:t>Pending Court Cases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A38F84-EFA4-486E-3943-B99A00D29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05565"/>
              </p:ext>
            </p:extLst>
          </p:nvPr>
        </p:nvGraphicFramePr>
        <p:xfrm>
          <a:off x="900112" y="1202531"/>
          <a:ext cx="4633913" cy="5062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658">
                  <a:extLst>
                    <a:ext uri="{9D8B030D-6E8A-4147-A177-3AD203B41FA5}">
                      <a16:colId xmlns:a16="http://schemas.microsoft.com/office/drawing/2014/main" val="200064304"/>
                    </a:ext>
                  </a:extLst>
                </a:gridCol>
                <a:gridCol w="1012930">
                  <a:extLst>
                    <a:ext uri="{9D8B030D-6E8A-4147-A177-3AD203B41FA5}">
                      <a16:colId xmlns:a16="http://schemas.microsoft.com/office/drawing/2014/main" val="1725574355"/>
                    </a:ext>
                  </a:extLst>
                </a:gridCol>
                <a:gridCol w="1893325">
                  <a:extLst>
                    <a:ext uri="{9D8B030D-6E8A-4147-A177-3AD203B41FA5}">
                      <a16:colId xmlns:a16="http://schemas.microsoft.com/office/drawing/2014/main" val="4059167292"/>
                    </a:ext>
                  </a:extLst>
                </a:gridCol>
              </a:tblGrid>
              <a:tr h="636555">
                <a:tc>
                  <a:txBody>
                    <a:bodyPr/>
                    <a:lstStyle/>
                    <a:p>
                      <a:r>
                        <a:rPr lang="en-US"/>
                        <a:t>Impound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# of 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162574"/>
                  </a:ext>
                </a:extLst>
              </a:tr>
              <a:tr h="368798">
                <a:tc>
                  <a:txBody>
                    <a:bodyPr/>
                    <a:lstStyle/>
                    <a:p>
                      <a:r>
                        <a:rPr lang="en-US" b="1"/>
                        <a:t>3/3/2023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060899"/>
                  </a:ext>
                </a:extLst>
              </a:tr>
              <a:tr h="368798">
                <a:tc>
                  <a:txBody>
                    <a:bodyPr/>
                    <a:lstStyle/>
                    <a:p>
                      <a:r>
                        <a:rPr lang="en-US" b="1"/>
                        <a:t>12/3/2023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511173"/>
                  </a:ext>
                </a:extLst>
              </a:tr>
              <a:tr h="368798">
                <a:tc>
                  <a:txBody>
                    <a:bodyPr/>
                    <a:lstStyle/>
                    <a:p>
                      <a:r>
                        <a:rPr lang="en-US" b="1"/>
                        <a:t>5/31/2024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94943"/>
                  </a:ext>
                </a:extLst>
              </a:tr>
              <a:tr h="368798">
                <a:tc>
                  <a:txBody>
                    <a:bodyPr/>
                    <a:lstStyle/>
                    <a:p>
                      <a:r>
                        <a:rPr lang="en-US" b="1"/>
                        <a:t>7/6/2024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686568"/>
                  </a:ext>
                </a:extLst>
              </a:tr>
              <a:tr h="368798">
                <a:tc>
                  <a:txBody>
                    <a:bodyPr/>
                    <a:lstStyle/>
                    <a:p>
                      <a:r>
                        <a:rPr lang="en-US" b="1"/>
                        <a:t>10/24/2024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81949"/>
                  </a:ext>
                </a:extLst>
              </a:tr>
              <a:tr h="368798">
                <a:tc>
                  <a:txBody>
                    <a:bodyPr/>
                    <a:lstStyle/>
                    <a:p>
                      <a:r>
                        <a:rPr lang="en-US" b="1"/>
                        <a:t>11/7/2024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298640"/>
                  </a:ext>
                </a:extLst>
              </a:tr>
              <a:tr h="368798">
                <a:tc>
                  <a:txBody>
                    <a:bodyPr/>
                    <a:lstStyle/>
                    <a:p>
                      <a:r>
                        <a:rPr lang="en-US" b="1"/>
                        <a:t>2/13/2025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765493"/>
                  </a:ext>
                </a:extLst>
              </a:tr>
              <a:tr h="3687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4/17/2025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421387"/>
                  </a:ext>
                </a:extLst>
              </a:tr>
              <a:tr h="3687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4/19/2025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416138"/>
                  </a:ext>
                </a:extLst>
              </a:tr>
              <a:tr h="3687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5/27/25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Pending/Trial 6-1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307078"/>
                  </a:ext>
                </a:extLst>
              </a:tr>
              <a:tr h="3687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7/14/2025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65359"/>
                  </a:ext>
                </a:extLst>
              </a:tr>
              <a:tr h="3637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9/18/2025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271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AC14CF-1194-B626-2867-0E84A86A1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325250"/>
              </p:ext>
            </p:extLst>
          </p:nvPr>
        </p:nvGraphicFramePr>
        <p:xfrm>
          <a:off x="5738812" y="1202531"/>
          <a:ext cx="5258924" cy="5057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082">
                  <a:extLst>
                    <a:ext uri="{9D8B030D-6E8A-4147-A177-3AD203B41FA5}">
                      <a16:colId xmlns:a16="http://schemas.microsoft.com/office/drawing/2014/main" val="2317890783"/>
                    </a:ext>
                  </a:extLst>
                </a:gridCol>
                <a:gridCol w="1214436">
                  <a:extLst>
                    <a:ext uri="{9D8B030D-6E8A-4147-A177-3AD203B41FA5}">
                      <a16:colId xmlns:a16="http://schemas.microsoft.com/office/drawing/2014/main" val="354777354"/>
                    </a:ext>
                  </a:extLst>
                </a:gridCol>
                <a:gridCol w="2107406">
                  <a:extLst>
                    <a:ext uri="{9D8B030D-6E8A-4147-A177-3AD203B41FA5}">
                      <a16:colId xmlns:a16="http://schemas.microsoft.com/office/drawing/2014/main" val="1378178684"/>
                    </a:ext>
                  </a:extLst>
                </a:gridCol>
              </a:tblGrid>
              <a:tr h="477182">
                <a:tc>
                  <a:txBody>
                    <a:bodyPr/>
                    <a:lstStyle/>
                    <a:p>
                      <a:r>
                        <a:rPr lang="en-US"/>
                        <a:t>Impound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# of 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377000"/>
                  </a:ext>
                </a:extLst>
              </a:tr>
              <a:tr h="379298">
                <a:tc>
                  <a:txBody>
                    <a:bodyPr/>
                    <a:lstStyle/>
                    <a:p>
                      <a:r>
                        <a:rPr lang="en-US" b="1"/>
                        <a:t>11/2/2025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984791"/>
                  </a:ext>
                </a:extLst>
              </a:tr>
              <a:tr h="379298">
                <a:tc>
                  <a:txBody>
                    <a:bodyPr/>
                    <a:lstStyle/>
                    <a:p>
                      <a:r>
                        <a:rPr lang="en-US" b="1"/>
                        <a:t>11/7/2025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368855"/>
                  </a:ext>
                </a:extLst>
              </a:tr>
              <a:tr h="379298">
                <a:tc>
                  <a:txBody>
                    <a:bodyPr/>
                    <a:lstStyle/>
                    <a:p>
                      <a:r>
                        <a:rPr lang="en-US" b="1"/>
                        <a:t>11/24/2025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05673"/>
                  </a:ext>
                </a:extLst>
              </a:tr>
              <a:tr h="379298">
                <a:tc>
                  <a:txBody>
                    <a:bodyPr/>
                    <a:lstStyle/>
                    <a:p>
                      <a:r>
                        <a:rPr lang="en-US" b="1"/>
                        <a:t>12/18/2025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68743"/>
                  </a:ext>
                </a:extLst>
              </a:tr>
              <a:tr h="379298">
                <a:tc>
                  <a:txBody>
                    <a:bodyPr/>
                    <a:lstStyle/>
                    <a:p>
                      <a:r>
                        <a:rPr lang="en-US" b="1"/>
                        <a:t>12/21/2025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622920"/>
                  </a:ext>
                </a:extLst>
              </a:tr>
              <a:tr h="379298">
                <a:tc>
                  <a:txBody>
                    <a:bodyPr/>
                    <a:lstStyle/>
                    <a:p>
                      <a:r>
                        <a:rPr lang="en-US" b="1"/>
                        <a:t>12/29/2025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28581"/>
                  </a:ext>
                </a:extLst>
              </a:tr>
              <a:tr h="428240">
                <a:tc>
                  <a:txBody>
                    <a:bodyPr/>
                    <a:lstStyle/>
                    <a:p>
                      <a:r>
                        <a:rPr lang="en-US" b="1"/>
                        <a:t>1/3/2026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833798"/>
                  </a:ext>
                </a:extLst>
              </a:tr>
              <a:tr h="4282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2/21/2026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973747"/>
                  </a:ext>
                </a:extLst>
              </a:tr>
              <a:tr h="4282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3/5/2026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56566"/>
                  </a:ext>
                </a:extLst>
              </a:tr>
              <a:tr h="4282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3/17/2026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Pending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906405"/>
                  </a:ext>
                </a:extLst>
              </a:tr>
              <a:tr h="4282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u="none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u="none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u="none" dirty="0"/>
                        <a:t>17 Foster/63 Shelter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15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67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12EB-22F7-4456-894F-1245974C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08" y="-295275"/>
            <a:ext cx="10772775" cy="2371725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tx1"/>
                </a:solidFill>
                <a:ea typeface="Calibri Light"/>
                <a:cs typeface="Calibri Light"/>
              </a:rPr>
              <a:t>Staffing</a:t>
            </a:r>
            <a:endParaRPr lang="en-US" b="1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C1A099-7396-8D2D-D65C-2BB80B179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6820"/>
              </p:ext>
            </p:extLst>
          </p:nvPr>
        </p:nvGraphicFramePr>
        <p:xfrm>
          <a:off x="595312" y="1609725"/>
          <a:ext cx="11133368" cy="446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342">
                  <a:extLst>
                    <a:ext uri="{9D8B030D-6E8A-4147-A177-3AD203B41FA5}">
                      <a16:colId xmlns:a16="http://schemas.microsoft.com/office/drawing/2014/main" val="3098317123"/>
                    </a:ext>
                  </a:extLst>
                </a:gridCol>
                <a:gridCol w="2783342">
                  <a:extLst>
                    <a:ext uri="{9D8B030D-6E8A-4147-A177-3AD203B41FA5}">
                      <a16:colId xmlns:a16="http://schemas.microsoft.com/office/drawing/2014/main" val="3753840024"/>
                    </a:ext>
                  </a:extLst>
                </a:gridCol>
                <a:gridCol w="2783342">
                  <a:extLst>
                    <a:ext uri="{9D8B030D-6E8A-4147-A177-3AD203B41FA5}">
                      <a16:colId xmlns:a16="http://schemas.microsoft.com/office/drawing/2014/main" val="3154410027"/>
                    </a:ext>
                  </a:extLst>
                </a:gridCol>
                <a:gridCol w="2783342">
                  <a:extLst>
                    <a:ext uri="{9D8B030D-6E8A-4147-A177-3AD203B41FA5}">
                      <a16:colId xmlns:a16="http://schemas.microsoft.com/office/drawing/2014/main" val="9565726"/>
                    </a:ext>
                  </a:extLst>
                </a:gridCol>
              </a:tblGrid>
              <a:tr h="948754">
                <a:tc>
                  <a:txBody>
                    <a:bodyPr/>
                    <a:lstStyle/>
                    <a:p>
                      <a:r>
                        <a:rPr lang="en-US"/>
                        <a:t>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Vacant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704802"/>
                  </a:ext>
                </a:extLst>
              </a:tr>
              <a:tr h="703694">
                <a:tc>
                  <a:txBody>
                    <a:bodyPr/>
                    <a:lstStyle/>
                    <a:p>
                      <a:r>
                        <a:rPr lang="en-US" b="1"/>
                        <a:t>Field Services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3421"/>
                  </a:ext>
                </a:extLst>
              </a:tr>
              <a:tr h="703694">
                <a:tc>
                  <a:txBody>
                    <a:bodyPr/>
                    <a:lstStyle/>
                    <a:p>
                      <a:r>
                        <a:rPr lang="en-US" b="1"/>
                        <a:t>Field Services Managers/Supervisors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51426"/>
                  </a:ext>
                </a:extLst>
              </a:tr>
              <a:tr h="703694">
                <a:tc>
                  <a:txBody>
                    <a:bodyPr/>
                    <a:lstStyle/>
                    <a:p>
                      <a:r>
                        <a:rPr lang="en-US" b="1"/>
                        <a:t>Animal Services officers/Investigators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901797"/>
                  </a:ext>
                </a:extLst>
              </a:tr>
              <a:tr h="703694">
                <a:tc>
                  <a:txBody>
                    <a:bodyPr/>
                    <a:lstStyle/>
                    <a:p>
                      <a:r>
                        <a:rPr lang="en-US" b="1"/>
                        <a:t>Field Services Support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706882"/>
                  </a:ext>
                </a:extLst>
              </a:tr>
              <a:tr h="703694">
                <a:tc>
                  <a:txBody>
                    <a:bodyPr/>
                    <a:lstStyle/>
                    <a:p>
                      <a:r>
                        <a:rPr lang="en-US" b="1" u="none" dirty="0"/>
                        <a:t>Total Field Services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none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none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non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333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36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07B89C-563C-5291-7F4B-4CB4E4E8A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583632"/>
              </p:ext>
            </p:extLst>
          </p:nvPr>
        </p:nvGraphicFramePr>
        <p:xfrm>
          <a:off x="347662" y="1847850"/>
          <a:ext cx="11496675" cy="461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226">
                  <a:extLst>
                    <a:ext uri="{9D8B030D-6E8A-4147-A177-3AD203B41FA5}">
                      <a16:colId xmlns:a16="http://schemas.microsoft.com/office/drawing/2014/main" val="2251622716"/>
                    </a:ext>
                  </a:extLst>
                </a:gridCol>
                <a:gridCol w="1204912">
                  <a:extLst>
                    <a:ext uri="{9D8B030D-6E8A-4147-A177-3AD203B41FA5}">
                      <a16:colId xmlns:a16="http://schemas.microsoft.com/office/drawing/2014/main" val="149508646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53547013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34368474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556616107"/>
                    </a:ext>
                  </a:extLst>
                </a:gridCol>
                <a:gridCol w="820854">
                  <a:extLst>
                    <a:ext uri="{9D8B030D-6E8A-4147-A177-3AD203B41FA5}">
                      <a16:colId xmlns:a16="http://schemas.microsoft.com/office/drawing/2014/main" val="659107633"/>
                    </a:ext>
                  </a:extLst>
                </a:gridCol>
                <a:gridCol w="1078415">
                  <a:extLst>
                    <a:ext uri="{9D8B030D-6E8A-4147-A177-3AD203B41FA5}">
                      <a16:colId xmlns:a16="http://schemas.microsoft.com/office/drawing/2014/main" val="3053072363"/>
                    </a:ext>
                  </a:extLst>
                </a:gridCol>
                <a:gridCol w="996450">
                  <a:extLst>
                    <a:ext uri="{9D8B030D-6E8A-4147-A177-3AD203B41FA5}">
                      <a16:colId xmlns:a16="http://schemas.microsoft.com/office/drawing/2014/main" val="3316119626"/>
                    </a:ext>
                  </a:extLst>
                </a:gridCol>
                <a:gridCol w="1157168">
                  <a:extLst>
                    <a:ext uri="{9D8B030D-6E8A-4147-A177-3AD203B41FA5}">
                      <a16:colId xmlns:a16="http://schemas.microsoft.com/office/drawing/2014/main" val="1175246343"/>
                    </a:ext>
                  </a:extLst>
                </a:gridCol>
              </a:tblGrid>
              <a:tr h="695068">
                <a:tc>
                  <a:txBody>
                    <a:bodyPr/>
                    <a:lstStyle/>
                    <a:p>
                      <a:r>
                        <a:rPr lang="en-US"/>
                        <a:t>Call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Alpharetta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Atlanta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Chatt</a:t>
                      </a:r>
                      <a:r>
                        <a:rPr lang="en-US"/>
                        <a:t> Hills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College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East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Fairburn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Fulton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Hapeville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709408"/>
                  </a:ext>
                </a:extLst>
              </a:tr>
              <a:tr h="435003">
                <a:tc>
                  <a:txBody>
                    <a:bodyPr/>
                    <a:lstStyle/>
                    <a:p>
                      <a:r>
                        <a:rPr lang="en-US" b="1"/>
                        <a:t>1. Dog bites or animal attacks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00:49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21002"/>
                  </a:ext>
                </a:extLst>
              </a:tr>
              <a:tr h="435003">
                <a:tc>
                  <a:txBody>
                    <a:bodyPr/>
                    <a:lstStyle/>
                    <a:p>
                      <a:r>
                        <a:rPr lang="en-US" b="1"/>
                        <a:t>2. Injured/Sick 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00:39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00:41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00:35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13696"/>
                  </a:ext>
                </a:extLst>
              </a:tr>
              <a:tr h="435003">
                <a:tc>
                  <a:txBody>
                    <a:bodyPr/>
                    <a:lstStyle/>
                    <a:p>
                      <a:r>
                        <a:rPr lang="en-US" b="1"/>
                        <a:t>3. Public Safety emergency calls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01:05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00:31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714229"/>
                  </a:ext>
                </a:extLst>
              </a:tr>
              <a:tr h="435003">
                <a:tc>
                  <a:txBody>
                    <a:bodyPr/>
                    <a:lstStyle/>
                    <a:p>
                      <a:r>
                        <a:rPr lang="en-US" b="1"/>
                        <a:t>4. Rescue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00:58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1:48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00:13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87491"/>
                  </a:ext>
                </a:extLst>
              </a:tr>
              <a:tr h="435003">
                <a:tc>
                  <a:txBody>
                    <a:bodyPr/>
                    <a:lstStyle/>
                    <a:p>
                      <a:r>
                        <a:rPr lang="en-US" b="1"/>
                        <a:t>5. Animal in trap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162361"/>
                  </a:ext>
                </a:extLst>
              </a:tr>
              <a:tr h="435003">
                <a:tc>
                  <a:txBody>
                    <a:bodyPr/>
                    <a:lstStyle/>
                    <a:p>
                      <a:r>
                        <a:rPr lang="en-US" b="1"/>
                        <a:t>6. Cruelty/Neglect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1:18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5:59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15:28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18:53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124582"/>
                  </a:ext>
                </a:extLst>
              </a:tr>
              <a:tr h="435003">
                <a:tc>
                  <a:txBody>
                    <a:bodyPr/>
                    <a:lstStyle/>
                    <a:p>
                      <a:r>
                        <a:rPr lang="en-US" b="1"/>
                        <a:t>7. Tethering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4:38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3:28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457781"/>
                  </a:ext>
                </a:extLst>
              </a:tr>
              <a:tr h="435003">
                <a:tc>
                  <a:txBody>
                    <a:bodyPr/>
                    <a:lstStyle/>
                    <a:p>
                      <a:r>
                        <a:rPr lang="en-US" b="1"/>
                        <a:t>8. Loose/Confined animals, welfare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14:16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12:09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1:16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6:12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3:17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00:07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5:22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660688"/>
                  </a:ext>
                </a:extLst>
              </a:tr>
              <a:tr h="435003">
                <a:tc>
                  <a:txBody>
                    <a:bodyPr/>
                    <a:lstStyle/>
                    <a:p>
                      <a:r>
                        <a:rPr lang="en-US" b="1"/>
                        <a:t>9. Follow-up, transport, special permit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7:22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9:10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7:37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9:32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7:22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82557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9BC6E1-7CF7-FDC3-7353-6FD13FABC93A}"/>
              </a:ext>
            </a:extLst>
          </p:cNvPr>
          <p:cNvSpPr txBox="1"/>
          <p:nvPr/>
        </p:nvSpPr>
        <p:spPr>
          <a:xfrm>
            <a:off x="550068" y="0"/>
            <a:ext cx="11091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/>
              <a:t>March 2026 Response Times by Type/Jurisdiction</a:t>
            </a:r>
          </a:p>
        </p:txBody>
      </p:sp>
    </p:spTree>
    <p:extLst>
      <p:ext uri="{BB962C8B-B14F-4D97-AF65-F5344CB8AC3E}">
        <p14:creationId xmlns:p14="http://schemas.microsoft.com/office/powerpoint/2010/main" val="65130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07B89C-563C-5291-7F4B-4CB4E4E8A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9571"/>
              </p:ext>
            </p:extLst>
          </p:nvPr>
        </p:nvGraphicFramePr>
        <p:xfrm>
          <a:off x="347662" y="1840051"/>
          <a:ext cx="11034712" cy="4722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357">
                  <a:extLst>
                    <a:ext uri="{9D8B030D-6E8A-4147-A177-3AD203B41FA5}">
                      <a16:colId xmlns:a16="http://schemas.microsoft.com/office/drawing/2014/main" val="2251622716"/>
                    </a:ext>
                  </a:extLst>
                </a:gridCol>
                <a:gridCol w="909806">
                  <a:extLst>
                    <a:ext uri="{9D8B030D-6E8A-4147-A177-3AD203B41FA5}">
                      <a16:colId xmlns:a16="http://schemas.microsoft.com/office/drawing/2014/main" val="1495086460"/>
                    </a:ext>
                  </a:extLst>
                </a:gridCol>
                <a:gridCol w="864062">
                  <a:extLst>
                    <a:ext uri="{9D8B030D-6E8A-4147-A177-3AD203B41FA5}">
                      <a16:colId xmlns:a16="http://schemas.microsoft.com/office/drawing/2014/main" val="535470137"/>
                    </a:ext>
                  </a:extLst>
                </a:gridCol>
                <a:gridCol w="1128364">
                  <a:extLst>
                    <a:ext uri="{9D8B030D-6E8A-4147-A177-3AD203B41FA5}">
                      <a16:colId xmlns:a16="http://schemas.microsoft.com/office/drawing/2014/main" val="434368474"/>
                    </a:ext>
                  </a:extLst>
                </a:gridCol>
                <a:gridCol w="1022081">
                  <a:extLst>
                    <a:ext uri="{9D8B030D-6E8A-4147-A177-3AD203B41FA5}">
                      <a16:colId xmlns:a16="http://schemas.microsoft.com/office/drawing/2014/main" val="2556616107"/>
                    </a:ext>
                  </a:extLst>
                </a:gridCol>
                <a:gridCol w="941668">
                  <a:extLst>
                    <a:ext uri="{9D8B030D-6E8A-4147-A177-3AD203B41FA5}">
                      <a16:colId xmlns:a16="http://schemas.microsoft.com/office/drawing/2014/main" val="659107633"/>
                    </a:ext>
                  </a:extLst>
                </a:gridCol>
                <a:gridCol w="1150925">
                  <a:extLst>
                    <a:ext uri="{9D8B030D-6E8A-4147-A177-3AD203B41FA5}">
                      <a16:colId xmlns:a16="http://schemas.microsoft.com/office/drawing/2014/main" val="3053072363"/>
                    </a:ext>
                  </a:extLst>
                </a:gridCol>
                <a:gridCol w="1063449">
                  <a:extLst>
                    <a:ext uri="{9D8B030D-6E8A-4147-A177-3AD203B41FA5}">
                      <a16:colId xmlns:a16="http://schemas.microsoft.com/office/drawing/2014/main" val="3316119626"/>
                    </a:ext>
                  </a:extLst>
                </a:gridCol>
              </a:tblGrid>
              <a:tr h="725225">
                <a:tc>
                  <a:txBody>
                    <a:bodyPr/>
                    <a:lstStyle/>
                    <a:p>
                      <a:r>
                        <a:rPr lang="en-US"/>
                        <a:t>Call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Johns Creek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Palmetto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Roswell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Sandy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South Fulton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Union 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709408"/>
                  </a:ext>
                </a:extLst>
              </a:tr>
              <a:tr h="453878">
                <a:tc>
                  <a:txBody>
                    <a:bodyPr/>
                    <a:lstStyle/>
                    <a:p>
                      <a:r>
                        <a:rPr lang="en-US" b="1"/>
                        <a:t>1. Dog bites or animal attacks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00:56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00:54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1:18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1:08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21002"/>
                  </a:ext>
                </a:extLst>
              </a:tr>
              <a:tr h="453878">
                <a:tc>
                  <a:txBody>
                    <a:bodyPr/>
                    <a:lstStyle/>
                    <a:p>
                      <a:r>
                        <a:rPr lang="en-US" b="1"/>
                        <a:t>2. Injured/Sick 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00:44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1:52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13696"/>
                  </a:ext>
                </a:extLst>
              </a:tr>
              <a:tr h="453878">
                <a:tc>
                  <a:txBody>
                    <a:bodyPr/>
                    <a:lstStyle/>
                    <a:p>
                      <a:r>
                        <a:rPr lang="en-US" b="1"/>
                        <a:t>3. Public Safety emergency calls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00:47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1:21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714229"/>
                  </a:ext>
                </a:extLst>
              </a:tr>
              <a:tr h="453878">
                <a:tc>
                  <a:txBody>
                    <a:bodyPr/>
                    <a:lstStyle/>
                    <a:p>
                      <a:r>
                        <a:rPr lang="en-US" b="1"/>
                        <a:t>4. Rescue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1:03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87491"/>
                  </a:ext>
                </a:extLst>
              </a:tr>
              <a:tr h="453878">
                <a:tc>
                  <a:txBody>
                    <a:bodyPr/>
                    <a:lstStyle/>
                    <a:p>
                      <a:r>
                        <a:rPr lang="en-US" b="1"/>
                        <a:t>5. Animal in trap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00:53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1:58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162361"/>
                  </a:ext>
                </a:extLst>
              </a:tr>
              <a:tr h="453878">
                <a:tc>
                  <a:txBody>
                    <a:bodyPr/>
                    <a:lstStyle/>
                    <a:p>
                      <a:r>
                        <a:rPr lang="en-US" b="1"/>
                        <a:t>6. Cruelty/Neglect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1:11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1:24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13:53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6:19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124582"/>
                  </a:ext>
                </a:extLst>
              </a:tr>
              <a:tr h="453878">
                <a:tc>
                  <a:txBody>
                    <a:bodyPr/>
                    <a:lstStyle/>
                    <a:p>
                      <a:r>
                        <a:rPr lang="en-US" b="1"/>
                        <a:t>7. Tethering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9:31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9:23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457781"/>
                  </a:ext>
                </a:extLst>
              </a:tr>
              <a:tr h="453878">
                <a:tc>
                  <a:txBody>
                    <a:bodyPr/>
                    <a:lstStyle/>
                    <a:p>
                      <a:r>
                        <a:rPr lang="en-US" b="1"/>
                        <a:t>8. Loose/Confined animals, welfare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17:26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9:08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11:59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15:31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6:52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12:07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21:23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660688"/>
                  </a:ext>
                </a:extLst>
              </a:tr>
              <a:tr h="271175">
                <a:tc>
                  <a:txBody>
                    <a:bodyPr/>
                    <a:lstStyle/>
                    <a:p>
                      <a:r>
                        <a:rPr lang="en-US" b="1"/>
                        <a:t>9. Follow-up, transport, special permit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6:48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7:39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16:14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11:52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4:21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12:14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11:01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82557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9BC6E1-7CF7-FDC3-7353-6FD13FABC93A}"/>
              </a:ext>
            </a:extLst>
          </p:cNvPr>
          <p:cNvSpPr txBox="1"/>
          <p:nvPr/>
        </p:nvSpPr>
        <p:spPr>
          <a:xfrm>
            <a:off x="347662" y="85725"/>
            <a:ext cx="1149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/>
              <a:t>March 2026 Response Times by Type/Jurisdiction (cont.)</a:t>
            </a:r>
          </a:p>
        </p:txBody>
      </p:sp>
    </p:spTree>
    <p:extLst>
      <p:ext uri="{BB962C8B-B14F-4D97-AF65-F5344CB8AC3E}">
        <p14:creationId xmlns:p14="http://schemas.microsoft.com/office/powerpoint/2010/main" val="300475543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</TotalTime>
  <Words>667</Words>
  <Application>Microsoft Office PowerPoint</Application>
  <PresentationFormat>Widescreen</PresentationFormat>
  <Paragraphs>421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Metropolitan</vt:lpstr>
      <vt:lpstr>PowerPoint Presentation</vt:lpstr>
      <vt:lpstr>Q1 Field Operations</vt:lpstr>
      <vt:lpstr>Q1 Calls for Service by Jurisdiction</vt:lpstr>
      <vt:lpstr>Q1 Case Violations</vt:lpstr>
      <vt:lpstr>Q1 Case Violations by Jurisdiction</vt:lpstr>
      <vt:lpstr>                      Pending Court Cases</vt:lpstr>
      <vt:lpstr>Staffing</vt:lpstr>
      <vt:lpstr>PowerPoint Presentation</vt:lpstr>
      <vt:lpstr>PowerPoint Presentation</vt:lpstr>
      <vt:lpstr>PowerPoint Presentation</vt:lpstr>
    </vt:vector>
  </TitlesOfParts>
  <Company>Fulton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Dwyer, Nicole Marie</dc:creator>
  <cp:lastModifiedBy>Dwyer, Nicole Marie</cp:lastModifiedBy>
  <cp:revision>1</cp:revision>
  <dcterms:created xsi:type="dcterms:W3CDTF">2026-05-13T16:17:44Z</dcterms:created>
  <dcterms:modified xsi:type="dcterms:W3CDTF">2026-05-14T19:59:20Z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40b7f93-610a-4011-b6fb-0ddb6ccad5b5_Enabled">
    <vt:lpwstr>true</vt:lpwstr>
  </property>
  <property fmtid="{D5CDD505-2E9C-101B-9397-08002B2CF9AE}" pid="3" name="MSIP_Label_240b7f93-610a-4011-b6fb-0ddb6ccad5b5_SetDate">
    <vt:lpwstr>2026-05-13T16:17:44Z</vt:lpwstr>
  </property>
  <property fmtid="{D5CDD505-2E9C-101B-9397-08002B2CF9AE}" pid="4" name="MSIP_Label_240b7f93-610a-4011-b6fb-0ddb6ccad5b5_Method">
    <vt:lpwstr>Standard</vt:lpwstr>
  </property>
  <property fmtid="{D5CDD505-2E9C-101B-9397-08002B2CF9AE}" pid="5" name="MSIP_Label_240b7f93-610a-4011-b6fb-0ddb6ccad5b5_Name">
    <vt:lpwstr>Samira-Test</vt:lpwstr>
  </property>
  <property fmtid="{D5CDD505-2E9C-101B-9397-08002B2CF9AE}" pid="6" name="MSIP_Label_240b7f93-610a-4011-b6fb-0ddb6ccad5b5_SiteId">
    <vt:lpwstr>e9419b64-f703-46e8-a508-e2531b655ba4</vt:lpwstr>
  </property>
  <property fmtid="{D5CDD505-2E9C-101B-9397-08002B2CF9AE}" pid="7" name="MSIP_Label_240b7f93-610a-4011-b6fb-0ddb6ccad5b5_ActionId">
    <vt:lpwstr>41f269c9-1e17-48d2-b8b3-75124e942337</vt:lpwstr>
  </property>
  <property fmtid="{D5CDD505-2E9C-101B-9397-08002B2CF9AE}" pid="8" name="MSIP_Label_240b7f93-610a-4011-b6fb-0ddb6ccad5b5_ContentBits">
    <vt:lpwstr>0</vt:lpwstr>
  </property>
  <property fmtid="{D5CDD505-2E9C-101B-9397-08002B2CF9AE}" pid="9" name="MSIP_Label_240b7f93-610a-4011-b6fb-0ddb6ccad5b5_Tag">
    <vt:lpwstr>10, 3, 0, 2</vt:lpwstr>
  </property>
</Properties>
</file>