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9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B6BB-E18E-4F64-BE03-2EC2FC0D932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7B32-DFA1-4F99-B1CF-39EF97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7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Benefits and Payroll Documents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Acknowledgement Forms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93"/>
    </mc:Choice>
    <mc:Fallback>
      <p:transition spd="slow" advTm="67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Benefits and Payroll Documents Acknowledgement Forms</vt:lpstr>
    </vt:vector>
  </TitlesOfParts>
  <Company>Fulton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Payroll Documents Acknowledgement Forms</dc:title>
  <dc:creator>Dinkins, Jeffrey</dc:creator>
  <cp:lastModifiedBy>Dinkins, Jeffrey</cp:lastModifiedBy>
  <cp:revision>11</cp:revision>
  <dcterms:created xsi:type="dcterms:W3CDTF">2020-03-30T01:49:41Z</dcterms:created>
  <dcterms:modified xsi:type="dcterms:W3CDTF">2020-03-30T02:02:48Z</dcterms:modified>
</cp:coreProperties>
</file>