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8" r:id="rId3"/>
    <p:sldId id="257" r:id="rId4"/>
    <p:sldId id="273" r:id="rId5"/>
    <p:sldId id="259" r:id="rId6"/>
    <p:sldId id="277" r:id="rId7"/>
    <p:sldId id="276" r:id="rId8"/>
    <p:sldId id="262" r:id="rId9"/>
    <p:sldId id="263" r:id="rId10"/>
    <p:sldId id="264" r:id="rId11"/>
    <p:sldId id="266" r:id="rId12"/>
    <p:sldId id="269" r:id="rId13"/>
    <p:sldId id="27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2" autoAdjust="0"/>
    <p:restoredTop sz="98657" autoAdjust="0"/>
  </p:normalViewPr>
  <p:slideViewPr>
    <p:cSldViewPr>
      <p:cViewPr varScale="1">
        <p:scale>
          <a:sx n="124" d="100"/>
          <a:sy n="124" d="100"/>
        </p:scale>
        <p:origin x="16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32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8D913-1006-480B-9287-84972D9DA20E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C38DF-7D47-4DEB-AB05-95CF6D054F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5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C38DF-7D47-4DEB-AB05-95CF6D054F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30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C38DF-7D47-4DEB-AB05-95CF6D054F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C38DF-7D47-4DEB-AB05-95CF6D054F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37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Prohibits management from retaliation as a result of whistleblower activities</a:t>
            </a:r>
          </a:p>
          <a:p>
            <a:endParaRPr lang="en-US" dirty="0" smtClean="0"/>
          </a:p>
          <a:p>
            <a:r>
              <a:rPr lang="en-US" dirty="0" smtClean="0"/>
              <a:t>Anonymous reporting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C38DF-7D47-4DEB-AB05-95CF6D054F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7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Whistleblower</a:t>
            </a:r>
            <a:r>
              <a:rPr lang="en-US" baseline="0" dirty="0" smtClean="0"/>
              <a:t> Hotline is specifically for EMPLOYEES ONLY</a:t>
            </a:r>
          </a:p>
          <a:p>
            <a:r>
              <a:rPr lang="en-US" baseline="0" dirty="0" smtClean="0"/>
              <a:t>Through Hotline and Website you have the option to report anonymously.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C38DF-7D47-4DEB-AB05-95CF6D054F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8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remember</a:t>
            </a:r>
            <a:r>
              <a:rPr lang="en-US" baseline="0" dirty="0" smtClean="0"/>
              <a:t> your REPORT KEY and PASSWORD. 	Will need the Report Key to access your report and check follow-up questions or comments we may ask for.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Once the report is submitted, response within 24 hours or the NEXT business day to review the case.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C38DF-7D47-4DEB-AB05-95CF6D054F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1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BB5B-7F8E-42CD-9CB8-22B11FACD98F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CB36AB-0BFE-4834-8E75-B97146D1FB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BB5B-7F8E-42CD-9CB8-22B11FACD98F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6AB-0BFE-4834-8E75-B97146D1FB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BB5B-7F8E-42CD-9CB8-22B11FACD98F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6AB-0BFE-4834-8E75-B97146D1FB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BB5B-7F8E-42CD-9CB8-22B11FACD98F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6AB-0BFE-4834-8E75-B97146D1FB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BB5B-7F8E-42CD-9CB8-22B11FACD98F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6AB-0BFE-4834-8E75-B97146D1FB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BB5B-7F8E-42CD-9CB8-22B11FACD98F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6AB-0BFE-4834-8E75-B97146D1FB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BB5B-7F8E-42CD-9CB8-22B11FACD98F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6AB-0BFE-4834-8E75-B97146D1FB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BB5B-7F8E-42CD-9CB8-22B11FACD98F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6AB-0BFE-4834-8E75-B97146D1FB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BB5B-7F8E-42CD-9CB8-22B11FACD98F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6AB-0BFE-4834-8E75-B97146D1FB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BB5B-7F8E-42CD-9CB8-22B11FACD98F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6AB-0BFE-4834-8E75-B97146D1FB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BB5B-7F8E-42CD-9CB8-22B11FACD98F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6AB-0BFE-4834-8E75-B97146D1FB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DABB5B-7F8E-42CD-9CB8-22B11FACD98F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4CB36AB-0BFE-4834-8E75-B97146D1FB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Office of the County Auditor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Whistleblower Hotline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232" y="5486399"/>
            <a:ext cx="1219048" cy="12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bony.Mcneil\Pictures\Report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648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bony.Mcneil\Pictures\Report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90" y="76201"/>
            <a:ext cx="434721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bony.Mcneil\Pictures\Report 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4918"/>
          <a:stretch/>
        </p:blipFill>
        <p:spPr bwMode="auto">
          <a:xfrm>
            <a:off x="4511675" y="3733801"/>
            <a:ext cx="4524375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232" y="5562600"/>
            <a:ext cx="1219048" cy="12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bony.Mcneil\Pictures\Reportin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52399"/>
            <a:ext cx="8863285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325940" y="3680913"/>
            <a:ext cx="6096000" cy="4174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82965" y="3666356"/>
            <a:ext cx="914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7490140" y="3661324"/>
            <a:ext cx="914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3633387">
            <a:off x="628652" y="3056219"/>
            <a:ext cx="914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8953937">
            <a:off x="551731" y="4223600"/>
            <a:ext cx="914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7674341">
            <a:off x="7291200" y="3084438"/>
            <a:ext cx="914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3172186">
            <a:off x="7312965" y="4189389"/>
            <a:ext cx="914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232" y="5486399"/>
            <a:ext cx="1219048" cy="12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6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bony.Mcneil\Pictures\Reporting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02700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05000" y="3009900"/>
            <a:ext cx="6096000" cy="8763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232" y="5486399"/>
            <a:ext cx="1219048" cy="12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7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28100" cy="5333999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14541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232" y="5486399"/>
            <a:ext cx="1219048" cy="12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1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bony.Mcneil\Pictures\Follow Up on Re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789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232" y="5486399"/>
            <a:ext cx="1219048" cy="12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Questions</a:t>
            </a:r>
            <a:endParaRPr lang="en-US" sz="4400" dirty="0"/>
          </a:p>
        </p:txBody>
      </p:sp>
      <p:pic>
        <p:nvPicPr>
          <p:cNvPr id="8194" name="Picture 2" descr="C:\Users\Ebony.Mcneil\AppData\Local\Microsoft\Windows\Temporary Internet Files\Content.IE5\2MPDS3XA\vraag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324225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232" y="5486399"/>
            <a:ext cx="1219048" cy="12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Welcome To </a:t>
            </a:r>
          </a:p>
          <a:p>
            <a:pPr algn="ctr"/>
            <a:r>
              <a:rPr lang="en-US" sz="5400" dirty="0" smtClean="0"/>
              <a:t>Fulton County Government!!!</a:t>
            </a:r>
            <a:endParaRPr lang="en-US" sz="5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3581401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232" y="5486399"/>
            <a:ext cx="1219048" cy="12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Whistleblower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O.C.G.A §45-1-4, the Georgia Whistleblower Act (“the Act”), was enacted in 1993 for the purpose of eliminating </a:t>
            </a:r>
            <a:r>
              <a:rPr lang="en-US" sz="2400" b="1" u="sng" dirty="0"/>
              <a:t>fraud</a:t>
            </a:r>
            <a:r>
              <a:rPr lang="en-US" sz="2400" dirty="0"/>
              <a:t>, </a:t>
            </a:r>
            <a:r>
              <a:rPr lang="en-US" sz="2400" b="1" u="sng" dirty="0"/>
              <a:t>waste</a:t>
            </a:r>
            <a:r>
              <a:rPr lang="en-US" sz="2400" dirty="0"/>
              <a:t>, and </a:t>
            </a:r>
            <a:r>
              <a:rPr lang="en-US" sz="2400" b="1" u="sng" dirty="0"/>
              <a:t>abuse</a:t>
            </a:r>
            <a:r>
              <a:rPr lang="en-US" sz="2400" dirty="0"/>
              <a:t> in state programs and was designed to protect those </a:t>
            </a:r>
            <a:r>
              <a:rPr lang="en-US" sz="2400" dirty="0" smtClean="0"/>
              <a:t>persons </a:t>
            </a:r>
            <a:r>
              <a:rPr lang="en-US" sz="2400" dirty="0"/>
              <a:t>making complaints or disclosures from reprisals. </a:t>
            </a:r>
            <a:endParaRPr lang="en-US" sz="24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232" y="5486399"/>
            <a:ext cx="1219048" cy="12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7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The objective of the whistleblower hotline is to provide Fulton County employees  with a confidential reporting system that will be available 24 hours a day, 365 days of the year to report potential complaints of fraud, waste and abuse.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232" y="5486399"/>
            <a:ext cx="1219048" cy="12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SHOULD BE Reported ?</a:t>
            </a:r>
            <a:br>
              <a:rPr lang="en-US" dirty="0" smtClean="0"/>
            </a:br>
            <a:endParaRPr lang="en-US" sz="27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524000"/>
            <a:ext cx="8534400" cy="4407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200" b="1" i="1" u="sng" dirty="0"/>
              <a:t>Fraud, W</a:t>
            </a:r>
            <a:r>
              <a:rPr lang="en-US" sz="2200" b="1" i="1" u="sng" dirty="0" smtClean="0"/>
              <a:t>aste, </a:t>
            </a:r>
            <a:r>
              <a:rPr lang="en-US" sz="2200" b="1" i="1" u="sng" dirty="0"/>
              <a:t>and A</a:t>
            </a:r>
            <a:r>
              <a:rPr lang="en-US" sz="2200" b="1" i="1" u="sng" dirty="0" smtClean="0"/>
              <a:t>buse</a:t>
            </a:r>
            <a:endParaRPr lang="en-US" sz="2200" b="1" i="1" u="sng" dirty="0"/>
          </a:p>
          <a:p>
            <a:r>
              <a:rPr lang="en-US" sz="2400" dirty="0" smtClean="0"/>
              <a:t>Improper use of funds</a:t>
            </a:r>
          </a:p>
          <a:p>
            <a:r>
              <a:rPr lang="en-US" sz="2400" dirty="0" smtClean="0"/>
              <a:t>Thefts of cash or Fulton County property</a:t>
            </a:r>
          </a:p>
          <a:p>
            <a:r>
              <a:rPr lang="en-US" sz="2400" dirty="0" smtClean="0"/>
              <a:t>Falsification of documents</a:t>
            </a:r>
          </a:p>
          <a:p>
            <a:r>
              <a:rPr lang="en-US" sz="2400" dirty="0" smtClean="0"/>
              <a:t>Conflicts of Interest</a:t>
            </a:r>
          </a:p>
          <a:p>
            <a:r>
              <a:rPr lang="en-US" sz="2400" dirty="0" smtClean="0"/>
              <a:t>Kickbacks or bribes</a:t>
            </a:r>
          </a:p>
          <a:p>
            <a:r>
              <a:rPr lang="en-US" sz="2400" dirty="0" smtClean="0"/>
              <a:t>Misuse of Fulton County time or resources</a:t>
            </a:r>
            <a:endParaRPr lang="en-US" sz="24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267325"/>
            <a:ext cx="2438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5267325"/>
            <a:ext cx="2438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232" y="5486399"/>
            <a:ext cx="1219048" cy="12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/>
              <a:t>“Fraud” </a:t>
            </a:r>
            <a:r>
              <a:rPr lang="en-US" sz="1800" dirty="0"/>
              <a:t>is </a:t>
            </a:r>
            <a:r>
              <a:rPr lang="en-US" sz="1800" u="heavy" dirty="0"/>
              <a:t>any intentional act or omission designed to deceive others </a:t>
            </a:r>
            <a:r>
              <a:rPr lang="en-US" sz="1800" dirty="0"/>
              <a:t>that results in Fulton County suffering a loss of money, property or other disadvantage to the County’s resources or rights and/or the perpetrator achieves a gain of money, property or an advantage to which the employee would not normally be entitled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“Waste” </a:t>
            </a:r>
            <a:r>
              <a:rPr lang="en-US" sz="1800" dirty="0"/>
              <a:t>is </a:t>
            </a:r>
            <a:r>
              <a:rPr lang="en-US" sz="1800" u="heavy" dirty="0"/>
              <a:t>the intentional or unintentional thoughtless, reckless or careless expenditure, consumption, mismanagement, use, or squandering of County resources. </a:t>
            </a:r>
            <a:r>
              <a:rPr lang="en-US" sz="1800" dirty="0"/>
              <a:t>Waste also includes incurring unnecessary costs because of inefficient or ineffective practices, systems, or controls.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“Abuse” </a:t>
            </a:r>
            <a:r>
              <a:rPr lang="en-US" sz="1800" dirty="0"/>
              <a:t>is </a:t>
            </a:r>
            <a:r>
              <a:rPr lang="en-US" sz="1800" u="heavy" dirty="0"/>
              <a:t>intentional destruction, diversion, manipulation, misapplication, maltreatment, or misuse of County financial resources. </a:t>
            </a:r>
            <a:r>
              <a:rPr lang="en-US" sz="1800" dirty="0"/>
              <a:t>Abuse can occur when someone benefits in a financial manner and also when someone does not benefit financially.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232" y="5486399"/>
            <a:ext cx="1219048" cy="12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should you report?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524000"/>
            <a:ext cx="8534400" cy="44074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Safeguards Fulton County assets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dirty="0" smtClean="0"/>
              <a:t>Promotes an ethical environment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dirty="0" smtClean="0"/>
              <a:t>Allows </a:t>
            </a:r>
            <a:r>
              <a:rPr lang="en-US" sz="2400" dirty="0"/>
              <a:t>for complete dedication to the organization’s mission and </a:t>
            </a:r>
            <a:r>
              <a:rPr lang="en-US" sz="2400" dirty="0" smtClean="0"/>
              <a:t>success</a:t>
            </a:r>
          </a:p>
          <a:p>
            <a:endParaRPr lang="en-US" sz="2400" dirty="0" smtClean="0"/>
          </a:p>
          <a:p>
            <a:pPr marL="114300" indent="0">
              <a:buNone/>
            </a:pPr>
            <a:endParaRPr lang="en-US" sz="24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232" y="5486399"/>
            <a:ext cx="1219048" cy="12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Report 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524000"/>
            <a:ext cx="8534400" cy="44074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Option 1: Call 1- 844-784-7401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i="1" dirty="0" smtClean="0"/>
              <a:t>(24 hours a day - 7 days a week - 365 days a year) </a:t>
            </a:r>
          </a:p>
          <a:p>
            <a:pPr marL="114300" indent="0">
              <a:buNone/>
            </a:pPr>
            <a:endParaRPr lang="en-US" sz="2400" i="1" dirty="0" smtClean="0"/>
          </a:p>
          <a:p>
            <a:r>
              <a:rPr lang="en-US" sz="2400" dirty="0" smtClean="0"/>
              <a:t>Option  2: </a:t>
            </a:r>
            <a:endParaRPr lang="en-US" sz="2400" i="1" dirty="0" smtClean="0"/>
          </a:p>
          <a:p>
            <a:endParaRPr lang="en-US" sz="2400" dirty="0" smtClean="0"/>
          </a:p>
          <a:p>
            <a:r>
              <a:rPr lang="en-US" sz="2400" dirty="0" smtClean="0"/>
              <a:t>Option 3: Employee Central</a:t>
            </a:r>
            <a:endParaRPr lang="en-US" sz="1900" b="1" dirty="0" smtClean="0"/>
          </a:p>
          <a:p>
            <a:pPr marL="114300" indent="0">
              <a:buNone/>
            </a:pPr>
            <a:endParaRPr lang="en-US" sz="23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029200"/>
            <a:ext cx="1457325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48300"/>
            <a:ext cx="1352550" cy="127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6" y="5448300"/>
            <a:ext cx="1004888" cy="1276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53" y="2924175"/>
            <a:ext cx="3151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232" y="5486399"/>
            <a:ext cx="1219048" cy="12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4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905000" y="152401"/>
            <a:ext cx="5029200" cy="5943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232" y="5486399"/>
            <a:ext cx="1219048" cy="12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28100" cy="5410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86400" y="1295400"/>
            <a:ext cx="3048000" cy="419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02605" y="838200"/>
            <a:ext cx="527744" cy="67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232" y="5562600"/>
            <a:ext cx="1219048" cy="12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832</TotalTime>
  <Words>389</Words>
  <Application>Microsoft Office PowerPoint</Application>
  <PresentationFormat>On-screen Show (4:3)</PresentationFormat>
  <Paragraphs>53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Book Antiqua</vt:lpstr>
      <vt:lpstr>Calibri</vt:lpstr>
      <vt:lpstr>Century Gothic</vt:lpstr>
      <vt:lpstr>Apothecary</vt:lpstr>
      <vt:lpstr>Whistleblower Hotline</vt:lpstr>
      <vt:lpstr>Whistleblower act</vt:lpstr>
      <vt:lpstr>OBJECTIVE</vt:lpstr>
      <vt:lpstr>What SHOULD BE Reported ? </vt:lpstr>
      <vt:lpstr>Definitions</vt:lpstr>
      <vt:lpstr>Why should you report?</vt:lpstr>
      <vt:lpstr>How to Report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PowerPoint Presentation</vt:lpstr>
    </vt:vector>
  </TitlesOfParts>
  <Company>Fulton County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Whistleblower Hotline</dc:title>
  <dc:creator>McNeil, Ebony</dc:creator>
  <cp:lastModifiedBy>Dinkins, Jeffrey</cp:lastModifiedBy>
  <cp:revision>55</cp:revision>
  <dcterms:created xsi:type="dcterms:W3CDTF">2017-09-13T13:36:43Z</dcterms:created>
  <dcterms:modified xsi:type="dcterms:W3CDTF">2019-03-07T13:39:37Z</dcterms:modified>
</cp:coreProperties>
</file>