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8"/>
    <p:restoredTop sz="94656"/>
  </p:normalViewPr>
  <p:slideViewPr>
    <p:cSldViewPr snapToGrid="0">
      <p:cViewPr>
        <p:scale>
          <a:sx n="134" d="100"/>
          <a:sy n="134" d="100"/>
        </p:scale>
        <p:origin x="360" y="-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4D52B-95B8-3B4E-9B5C-38F0779EFD6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085F73-A796-C44C-BA5A-F2603AA7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2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085F73-A796-C44C-BA5A-F2603AA75D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8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2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2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0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29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5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1/17/23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8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1/17/23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1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1/17/23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8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99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4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1/17/23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9" r:id="rId6"/>
    <p:sldLayoutId id="2147483694" r:id="rId7"/>
    <p:sldLayoutId id="2147483695" r:id="rId8"/>
    <p:sldLayoutId id="2147483696" r:id="rId9"/>
    <p:sldLayoutId id="2147483698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811A6C-040C-4C5A-8FF3-63EC6CC40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5998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68B87-E950-4B67-3FED-13D766D40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4" y="397275"/>
            <a:ext cx="5230446" cy="3761257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Fulton County</a:t>
            </a:r>
            <a:br>
              <a:rPr lang="en-US" dirty="0"/>
            </a:br>
            <a:r>
              <a:rPr lang="en-US" dirty="0"/>
              <a:t>Reparations </a:t>
            </a:r>
            <a:br>
              <a:rPr lang="en-US" dirty="0"/>
            </a:br>
            <a:r>
              <a:rPr lang="en-US" dirty="0"/>
              <a:t>Task Force Report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0A731-AC95-8A74-8B5A-758635055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2" y="4846029"/>
            <a:ext cx="5363817" cy="1375512"/>
          </a:xfrm>
        </p:spPr>
        <p:txBody>
          <a:bodyPr anchor="ctr">
            <a:normAutofit/>
          </a:bodyPr>
          <a:lstStyle/>
          <a:p>
            <a:r>
              <a:rPr lang="en-US" sz="2800" b="1" dirty="0"/>
              <a:t>April 2021-January 2023</a:t>
            </a:r>
          </a:p>
          <a:p>
            <a:endParaRPr lang="en-US" dirty="0"/>
          </a:p>
        </p:txBody>
      </p:sp>
      <p:pic>
        <p:nvPicPr>
          <p:cNvPr id="4" name="Picture 3" descr="Connected sticks shaping polygons background">
            <a:extLst>
              <a:ext uri="{FF2B5EF4-FFF2-40B4-BE49-F238E27FC236}">
                <a16:creationId xmlns:a16="http://schemas.microsoft.com/office/drawing/2014/main" id="{0A4932A2-5B99-8930-B54C-7844CF91E9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68" r="21798" b="-1"/>
          <a:stretch/>
        </p:blipFill>
        <p:spPr>
          <a:xfrm>
            <a:off x="6095999" y="10"/>
            <a:ext cx="6096002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5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645FD-9362-D93E-8E19-18ADB0B1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TASK FORCE ADVISORY BOARD </a:t>
            </a:r>
            <a:b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&amp; RESEARCHERS</a:t>
            </a:r>
            <a:b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61C1D-31D4-CF27-92F2-0D0B61658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Dr.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Karcheik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Sims-Alvarado, Chair (District 4)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Marcus Coleman, Vice Chair (District 5)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Tamika Jackson (At-Large)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Shanti Vissa (District 1)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Elon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Osby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(District 3)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Honorable Khalid Kamau (District 6)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TASK FORCE RESEARCHERS AND REPORT CONTRIBUTORS</a:t>
            </a:r>
            <a:endParaRPr lang="en-US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5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Dr.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Karcheik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Sims-Alvarado, Chair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Olivia </a:t>
            </a:r>
            <a:r>
              <a:rPr lang="en-US" sz="5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Reneau</a:t>
            </a: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Duke University Hart Fellow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Wright, Central Library, Fulton County Library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12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52342-AED1-1848-4991-D6F54D89A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FORCE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994AF-83EB-3CFE-AB18-C3C81B5D8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576512"/>
            <a:ext cx="10869248" cy="4056299"/>
          </a:xfrm>
        </p:spPr>
        <p:txBody>
          <a:bodyPr>
            <a:normAutofit fontScale="25000" lnSpcReduction="20000"/>
          </a:bodyPr>
          <a:lstStyle/>
          <a:p>
            <a:r>
              <a:rPr lang="en-US" sz="8600" b="1" dirty="0"/>
              <a:t>MEETINGS: 	</a:t>
            </a:r>
            <a:r>
              <a:rPr lang="en-US" sz="8600" dirty="0"/>
              <a:t>		OCTOBER 2021- JANUARY 2023</a:t>
            </a:r>
          </a:p>
          <a:p>
            <a:r>
              <a:rPr lang="en-US" sz="8600" b="1" dirty="0"/>
              <a:t>MEMBERS: </a:t>
            </a:r>
            <a:r>
              <a:rPr lang="en-US" sz="8600" dirty="0"/>
              <a:t>			6 MEMBERS, 8 VACANCIES</a:t>
            </a:r>
          </a:p>
          <a:p>
            <a:r>
              <a:rPr lang="en-US" sz="8600" b="1" dirty="0"/>
              <a:t>BYLAWS:</a:t>
            </a:r>
            <a:r>
              <a:rPr lang="en-US" sz="8600" dirty="0"/>
              <a:t>			DECEMBER 2022</a:t>
            </a:r>
          </a:p>
          <a:p>
            <a:r>
              <a:rPr lang="en-US" sz="8600" b="1" dirty="0"/>
              <a:t>ACCESSABILTY: </a:t>
            </a:r>
            <a:r>
              <a:rPr lang="en-US" sz="8600" dirty="0"/>
              <a:t>		ZOOM &amp; PUBLIC COMMENTS</a:t>
            </a:r>
          </a:p>
          <a:p>
            <a:r>
              <a:rPr lang="en-US" sz="8600" b="1" dirty="0"/>
              <a:t>COUNTY SUPPORT: </a:t>
            </a:r>
            <a:r>
              <a:rPr lang="en-US" sz="8600" dirty="0"/>
              <a:t>		FRAN CALHOUN</a:t>
            </a:r>
          </a:p>
          <a:p>
            <a:r>
              <a:rPr lang="en-US" sz="8600" dirty="0"/>
              <a:t>				JASMINE CAMPBELL</a:t>
            </a:r>
          </a:p>
          <a:p>
            <a:r>
              <a:rPr lang="en-US" sz="8600" dirty="0"/>
              <a:t>				ATTORYNEY DENVAL STEWART</a:t>
            </a:r>
          </a:p>
          <a:p>
            <a:r>
              <a:rPr lang="en-US" sz="8600" b="1" dirty="0"/>
              <a:t>PRESENTATIONS:</a:t>
            </a:r>
            <a:r>
              <a:rPr lang="en-US" sz="8600" dirty="0"/>
              <a:t>		L.A </a:t>
            </a:r>
            <a:r>
              <a:rPr lang="en-US" sz="8600"/>
              <a:t>COUNTY SUPERVISOR JANICE HAHN</a:t>
            </a:r>
            <a:endParaRPr lang="en-US" sz="8600" dirty="0"/>
          </a:p>
          <a:p>
            <a:r>
              <a:rPr lang="en-US" sz="8600" dirty="0"/>
              <a:t>			 	ATTORNEY BEN CRUMP</a:t>
            </a:r>
          </a:p>
          <a:p>
            <a:r>
              <a:rPr lang="en-US" sz="8600" dirty="0"/>
              <a:t>			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376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6A9F-1431-8882-4867-63B4195A5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3A830-D9EE-3C43-B01C-D442D0AB2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RESEARCHERS: 		JOHN WRIGHT, CENTRAL LIBRARY, SPECIAL COLLECTIONS</a:t>
            </a:r>
          </a:p>
          <a:p>
            <a:r>
              <a:rPr lang="en-US" dirty="0"/>
              <a:t>				OLIVIA RESEAU, DUKE UNIVERSITY HART FEL.LOW</a:t>
            </a:r>
          </a:p>
          <a:p>
            <a:r>
              <a:rPr lang="en-US" dirty="0"/>
              <a:t>				DR. KARCHEIK SIMS-ALVARADO, CHAIR</a:t>
            </a:r>
          </a:p>
          <a:p>
            <a:r>
              <a:rPr lang="en-US" dirty="0"/>
              <a:t>Area of Interest for Task Force:  	See Repor</a:t>
            </a:r>
            <a:r>
              <a:rPr lang="en-US" i="1" dirty="0"/>
              <a:t>t</a:t>
            </a:r>
            <a:endParaRPr lang="en-US" dirty="0"/>
          </a:p>
          <a:p>
            <a:r>
              <a:rPr lang="en-US" dirty="0"/>
              <a:t>CASE STUDY 1: 	BAGLEY PARK</a:t>
            </a:r>
          </a:p>
          <a:p>
            <a:r>
              <a:rPr lang="en-US" dirty="0"/>
              <a:t>CASE SUDY   2: 	CONVICT LABOR</a:t>
            </a:r>
          </a:p>
          <a:p>
            <a:r>
              <a:rPr lang="en-US" dirty="0"/>
              <a:t>CASE STUDY 3: 	FULTON COUNTY AND SLAVERY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40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74CF7-B01E-1CD6-B713-23B1B6B37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FCF3-7FE7-73B8-1F3B-685F1EF88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TWO STUDIES: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EMPERICAL STUDY BASED ON QUANITATIVE AND QUALITATIVE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FEASABILTY STUDY</a:t>
            </a:r>
          </a:p>
          <a:p>
            <a:pPr algn="ctr"/>
            <a:r>
              <a:rPr lang="en-US" b="1" dirty="0"/>
              <a:t>RECOMMENDATIONS ARE SUPPORTED BY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FINDINGS FROM BOTH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PUBLIC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SURVEY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23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1EE0-1C1F-7D44-0BC3-9CDC146D3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5CB0-B295-6250-9491-8B2F63E64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200" b="1" dirty="0"/>
              <a:t>EMPERICAL DATA STUDY: PERFORMED BY SCHOLARS AND STUDENTS:</a:t>
            </a:r>
          </a:p>
          <a:p>
            <a:r>
              <a:rPr lang="en-US" sz="11200" b="1" dirty="0"/>
              <a:t>	ATLANTA UNIVERSITY CENTER</a:t>
            </a:r>
          </a:p>
          <a:p>
            <a:r>
              <a:rPr lang="en-US" sz="11200" b="1" dirty="0"/>
              <a:t>	EMORY UNIVERSITY</a:t>
            </a:r>
          </a:p>
          <a:p>
            <a:r>
              <a:rPr lang="en-US" sz="11200" b="1" dirty="0"/>
              <a:t>	GEORGIA STATE UNIVERSITY</a:t>
            </a:r>
          </a:p>
          <a:p>
            <a:r>
              <a:rPr lang="en-US" sz="11200" b="1" dirty="0"/>
              <a:t>	</a:t>
            </a:r>
            <a:endParaRPr lang="en-US" dirty="0"/>
          </a:p>
          <a:p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3370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99477-BDCE-42C2-13F4-D9182A9B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BEA0F-2307-627F-E416-7830A546B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5600" b="1" dirty="0"/>
              <a:t>	AUC, GSU, AND EMORY ARCHIVES</a:t>
            </a:r>
          </a:p>
          <a:p>
            <a:r>
              <a:rPr lang="en-US" sz="5600" b="1" dirty="0"/>
              <a:t>	NATIONAL AND STATE ARCHIVES</a:t>
            </a:r>
          </a:p>
          <a:p>
            <a:r>
              <a:rPr lang="en-US" sz="5600" b="1" dirty="0"/>
              <a:t>	FULTON COUNTY LIBRARIES</a:t>
            </a:r>
          </a:p>
          <a:p>
            <a:r>
              <a:rPr lang="en-US" sz="5600" b="1" dirty="0"/>
              <a:t>	FULTON COUNTY VITAL RECORDS</a:t>
            </a:r>
          </a:p>
          <a:p>
            <a:r>
              <a:rPr lang="en-US" sz="5600" b="1" dirty="0"/>
              <a:t>	FULTON COUNTY DEEDS AND WILLS</a:t>
            </a:r>
          </a:p>
          <a:p>
            <a:r>
              <a:rPr lang="en-US" sz="5600" b="1" dirty="0"/>
              <a:t>	FULTON COUNTY PROBRATE COURTS/ CLERKS OFFICE</a:t>
            </a:r>
          </a:p>
          <a:p>
            <a:r>
              <a:rPr lang="en-US" sz="5600" b="1" dirty="0"/>
              <a:t>	FULTN COUNTY  TAX ASSESSOR RECORDS</a:t>
            </a:r>
          </a:p>
          <a:p>
            <a:r>
              <a:rPr lang="en-US" sz="5600" b="1" dirty="0"/>
              <a:t>	FULTON COUNTY VOTER REGISTRATION  OFFICE</a:t>
            </a:r>
          </a:p>
          <a:p>
            <a:r>
              <a:rPr lang="en-US" sz="5600" b="1" dirty="0"/>
              <a:t>	AND OTHER FULTON COUNTY DEPARTMENTS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8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3F6DC-0042-D8E3-F4A1-E809E6DA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SUPPORT: APRIL 2023-OCT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CEE9E-624C-4802-CF79-74D8ABBFA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COST OF STUDY: </a:t>
            </a:r>
          </a:p>
          <a:p>
            <a:r>
              <a:rPr lang="en-US" dirty="0"/>
              <a:t>3 TO 6 RESEARCHERS FOR EMPERICAL STUDY: 	$210,000 </a:t>
            </a:r>
          </a:p>
          <a:p>
            <a:r>
              <a:rPr lang="en-US" dirty="0"/>
              <a:t>FEASABILTY STUDY (RFP)				   $30,000</a:t>
            </a:r>
          </a:p>
          <a:p>
            <a:r>
              <a:rPr lang="en-US" dirty="0"/>
              <a:t>ADMINISTRATIVE SUPPORT: 				     $5,000</a:t>
            </a:r>
          </a:p>
          <a:p>
            <a:r>
              <a:rPr lang="en-US" dirty="0"/>
              <a:t>PUBLIC MEETINGS: 					     $5,000</a:t>
            </a:r>
          </a:p>
          <a:p>
            <a:r>
              <a:rPr lang="en-US" dirty="0"/>
              <a:t>							________</a:t>
            </a:r>
          </a:p>
          <a:p>
            <a:r>
              <a:rPr lang="en-US" dirty="0"/>
              <a:t>							$250,000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1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D3A60-FDA2-6DD3-93A7-C581B4E2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TO BOC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E9933-0C1C-2687-09A6-3B3A20A2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TIMELINE: NOVEMBER 2024</a:t>
            </a:r>
          </a:p>
          <a:p>
            <a:endParaRPr lang="en-US" dirty="0"/>
          </a:p>
          <a:p>
            <a:r>
              <a:rPr lang="en-US" dirty="0"/>
              <a:t>PRESENTATION OF REPORTS AND RECOMMENDATIONS SUPPORTED BY STUDIES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40292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LightSeedRightStep">
      <a:dk1>
        <a:srgbClr val="000000"/>
      </a:dk1>
      <a:lt1>
        <a:srgbClr val="FFFFFF"/>
      </a:lt1>
      <a:dk2>
        <a:srgbClr val="412524"/>
      </a:dk2>
      <a:lt2>
        <a:srgbClr val="E2E8E8"/>
      </a:lt2>
      <a:accent1>
        <a:srgbClr val="C69896"/>
      </a:accent1>
      <a:accent2>
        <a:srgbClr val="BA997F"/>
      </a:accent2>
      <a:accent3>
        <a:srgbClr val="AAA480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F"/>
      </a:hlink>
      <a:folHlink>
        <a:srgbClr val="7F7F7F"/>
      </a:folHlink>
    </a:clrScheme>
    <a:fontScheme name="Custom 4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437</Words>
  <Application>Microsoft Macintosh PowerPoint</Application>
  <PresentationFormat>Widescreen</PresentationFormat>
  <Paragraphs>77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</vt:lpstr>
      <vt:lpstr>Bahnschrift</vt:lpstr>
      <vt:lpstr>Calibri</vt:lpstr>
      <vt:lpstr>Times New Roman</vt:lpstr>
      <vt:lpstr>MatrixVTI</vt:lpstr>
      <vt:lpstr>Fulton County Reparations  Task Force Report </vt:lpstr>
      <vt:lpstr>  TASK FORCE ADVISORY BOARD  &amp; RESEARCHERS </vt:lpstr>
      <vt:lpstr>TASK FORCE SUMMARY</vt:lpstr>
      <vt:lpstr>RESEARCH</vt:lpstr>
      <vt:lpstr>RECOMMENDATIONS</vt:lpstr>
      <vt:lpstr>RESESEARCH</vt:lpstr>
      <vt:lpstr>RECORDS</vt:lpstr>
      <vt:lpstr>SUPPORT: APRIL 2023-OCT 2024</vt:lpstr>
      <vt:lpstr>RECOMMENDATION TO BOC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Fulton County Reparations  Task Force Report </dc:title>
  <dc:creator>Karcheik Sims-alvarado</dc:creator>
  <cp:lastModifiedBy>Karcheik Sims-alvarado</cp:lastModifiedBy>
  <cp:revision>4</cp:revision>
  <cp:lastPrinted>2023-01-18T16:15:00Z</cp:lastPrinted>
  <dcterms:created xsi:type="dcterms:W3CDTF">2023-01-17T20:59:38Z</dcterms:created>
  <dcterms:modified xsi:type="dcterms:W3CDTF">2023-01-18T21:47:59Z</dcterms:modified>
</cp:coreProperties>
</file>